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0AD47"/>
    <a:srgbClr val="4ABA46"/>
    <a:srgbClr val="4BC174"/>
    <a:srgbClr val="50C8A7"/>
    <a:srgbClr val="55C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2AC22-291F-4710-A040-13562A35F14B}" v="559" dt="2019-08-05T09:21:18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A BascombePrice" userId="188aa921-7d7d-4b84-bc6e-600c55f323e4" providerId="ADAL" clId="{1362AC22-291F-4710-A040-13562A35F14B}"/>
    <pc:docChg chg="undo custSel addSld delSld modSld sldOrd">
      <pc:chgData name="Mrs A BascombePrice" userId="188aa921-7d7d-4b84-bc6e-600c55f323e4" providerId="ADAL" clId="{1362AC22-291F-4710-A040-13562A35F14B}" dt="2019-08-05T09:21:18.087" v="4082" actId="1076"/>
      <pc:docMkLst>
        <pc:docMk/>
      </pc:docMkLst>
      <pc:sldChg chg="addSp modSp">
        <pc:chgData name="Mrs A BascombePrice" userId="188aa921-7d7d-4b84-bc6e-600c55f323e4" providerId="ADAL" clId="{1362AC22-291F-4710-A040-13562A35F14B}" dt="2019-08-04T19:04:07.201" v="376" actId="1076"/>
        <pc:sldMkLst>
          <pc:docMk/>
          <pc:sldMk cId="30386451" sldId="258"/>
        </pc:sldMkLst>
        <pc:spChg chg="add mod">
          <ac:chgData name="Mrs A BascombePrice" userId="188aa921-7d7d-4b84-bc6e-600c55f323e4" providerId="ADAL" clId="{1362AC22-291F-4710-A040-13562A35F14B}" dt="2019-08-04T17:01:05.677" v="9" actId="20577"/>
          <ac:spMkLst>
            <pc:docMk/>
            <pc:sldMk cId="30386451" sldId="258"/>
            <ac:spMk id="2" creationId="{BC10B495-335C-4678-BF08-1625A6C5EBDA}"/>
          </ac:spMkLst>
        </pc:spChg>
        <pc:spChg chg="add">
          <ac:chgData name="Mrs A BascombePrice" userId="188aa921-7d7d-4b84-bc6e-600c55f323e4" providerId="ADAL" clId="{1362AC22-291F-4710-A040-13562A35F14B}" dt="2019-08-04T18:57:15.704" v="236"/>
          <ac:spMkLst>
            <pc:docMk/>
            <pc:sldMk cId="30386451" sldId="258"/>
            <ac:spMk id="6" creationId="{B20D5E8B-F9B0-4199-81E7-8DA650C5C06C}"/>
          </ac:spMkLst>
        </pc:spChg>
        <pc:spChg chg="add mod">
          <ac:chgData name="Mrs A BascombePrice" userId="188aa921-7d7d-4b84-bc6e-600c55f323e4" providerId="ADAL" clId="{1362AC22-291F-4710-A040-13562A35F14B}" dt="2019-08-04T19:03:06.018" v="337" actId="14100"/>
          <ac:spMkLst>
            <pc:docMk/>
            <pc:sldMk cId="30386451" sldId="258"/>
            <ac:spMk id="7" creationId="{F3FC6375-F7E4-42F7-8F8B-BD75AB1B577B}"/>
          </ac:spMkLst>
        </pc:spChg>
        <pc:spChg chg="add mod">
          <ac:chgData name="Mrs A BascombePrice" userId="188aa921-7d7d-4b84-bc6e-600c55f323e4" providerId="ADAL" clId="{1362AC22-291F-4710-A040-13562A35F14B}" dt="2019-08-04T19:04:07.201" v="376" actId="1076"/>
          <ac:spMkLst>
            <pc:docMk/>
            <pc:sldMk cId="30386451" sldId="258"/>
            <ac:spMk id="10" creationId="{5EDF3DEB-65F8-4A76-8111-7DD8AF4B62E9}"/>
          </ac:spMkLst>
        </pc:spChg>
        <pc:graphicFrameChg chg="add mod modGraphic">
          <ac:chgData name="Mrs A BascombePrice" userId="188aa921-7d7d-4b84-bc6e-600c55f323e4" providerId="ADAL" clId="{1362AC22-291F-4710-A040-13562A35F14B}" dt="2019-08-04T18:51:12.131" v="148" actId="255"/>
          <ac:graphicFrameMkLst>
            <pc:docMk/>
            <pc:sldMk cId="30386451" sldId="258"/>
            <ac:graphicFrameMk id="3" creationId="{6B1700BB-3AE6-4A14-ACCE-4A1E741B20BF}"/>
          </ac:graphicFrameMkLst>
        </pc:graphicFrameChg>
        <pc:graphicFrameChg chg="add mod">
          <ac:chgData name="Mrs A BascombePrice" userId="188aa921-7d7d-4b84-bc6e-600c55f323e4" providerId="ADAL" clId="{1362AC22-291F-4710-A040-13562A35F14B}" dt="2019-08-04T19:02:56.801" v="335" actId="1076"/>
          <ac:graphicFrameMkLst>
            <pc:docMk/>
            <pc:sldMk cId="30386451" sldId="258"/>
            <ac:graphicFrameMk id="4" creationId="{D7B1136A-45C1-4380-BB59-DB600931E8FD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03:18.384" v="339" actId="1076"/>
          <ac:graphicFrameMkLst>
            <pc:docMk/>
            <pc:sldMk cId="30386451" sldId="258"/>
            <ac:graphicFrameMk id="5" creationId="{9BCA9474-76DA-47ED-8C04-475A4E4ECEA3}"/>
          </ac:graphicFrameMkLst>
        </pc:graphicFrameChg>
        <pc:picChg chg="add mod">
          <ac:chgData name="Mrs A BascombePrice" userId="188aa921-7d7d-4b84-bc6e-600c55f323e4" providerId="ADAL" clId="{1362AC22-291F-4710-A040-13562A35F14B}" dt="2019-08-04T19:04:02.604" v="375" actId="208"/>
          <ac:picMkLst>
            <pc:docMk/>
            <pc:sldMk cId="30386451" sldId="258"/>
            <ac:picMk id="9" creationId="{8B1D672D-E569-4DC3-B31D-1C43C228D872}"/>
          </ac:picMkLst>
        </pc:picChg>
      </pc:sldChg>
      <pc:sldChg chg="modSp add del">
        <pc:chgData name="Mrs A BascombePrice" userId="188aa921-7d7d-4b84-bc6e-600c55f323e4" providerId="ADAL" clId="{1362AC22-291F-4710-A040-13562A35F14B}" dt="2019-08-04T19:04:17.220" v="377" actId="2696"/>
        <pc:sldMkLst>
          <pc:docMk/>
          <pc:sldMk cId="101744399" sldId="259"/>
        </pc:sldMkLst>
        <pc:spChg chg="mod">
          <ac:chgData name="Mrs A BascombePrice" userId="188aa921-7d7d-4b84-bc6e-600c55f323e4" providerId="ADAL" clId="{1362AC22-291F-4710-A040-13562A35F14B}" dt="2019-08-04T17:01:34.652" v="44" actId="20577"/>
          <ac:spMkLst>
            <pc:docMk/>
            <pc:sldMk cId="101744399" sldId="259"/>
            <ac:spMk id="2" creationId="{BC10B495-335C-4678-BF08-1625A6C5EBDA}"/>
          </ac:spMkLst>
        </pc:spChg>
      </pc:sldChg>
      <pc:sldChg chg="addSp delSp modSp add">
        <pc:chgData name="Mrs A BascombePrice" userId="188aa921-7d7d-4b84-bc6e-600c55f323e4" providerId="ADAL" clId="{1362AC22-291F-4710-A040-13562A35F14B}" dt="2019-08-04T19:27:05.108" v="995" actId="1076"/>
        <pc:sldMkLst>
          <pc:docMk/>
          <pc:sldMk cId="2962388754" sldId="260"/>
        </pc:sldMkLst>
        <pc:spChg chg="add mod">
          <ac:chgData name="Mrs A BascombePrice" userId="188aa921-7d7d-4b84-bc6e-600c55f323e4" providerId="ADAL" clId="{1362AC22-291F-4710-A040-13562A35F14B}" dt="2019-08-04T17:02:19.485" v="130" actId="20577"/>
          <ac:spMkLst>
            <pc:docMk/>
            <pc:sldMk cId="2962388754" sldId="260"/>
            <ac:spMk id="2" creationId="{3B7A3492-A13B-475A-9F0A-4EAA906C5640}"/>
          </ac:spMkLst>
        </pc:spChg>
        <pc:spChg chg="add del">
          <ac:chgData name="Mrs A BascombePrice" userId="188aa921-7d7d-4b84-bc6e-600c55f323e4" providerId="ADAL" clId="{1362AC22-291F-4710-A040-13562A35F14B}" dt="2019-08-04T19:05:18.936" v="379" actId="478"/>
          <ac:spMkLst>
            <pc:docMk/>
            <pc:sldMk cId="2962388754" sldId="260"/>
            <ac:spMk id="4" creationId="{3768E1A1-223A-4D1D-96B7-07EFF3DF1010}"/>
          </ac:spMkLst>
        </pc:spChg>
        <pc:spChg chg="add mod ord">
          <ac:chgData name="Mrs A BascombePrice" userId="188aa921-7d7d-4b84-bc6e-600c55f323e4" providerId="ADAL" clId="{1362AC22-291F-4710-A040-13562A35F14B}" dt="2019-08-04T19:15:58.720" v="686" actId="20577"/>
          <ac:spMkLst>
            <pc:docMk/>
            <pc:sldMk cId="2962388754" sldId="260"/>
            <ac:spMk id="5" creationId="{B7AFDB70-8BAA-4322-91A9-0F60B3891899}"/>
          </ac:spMkLst>
        </pc:spChg>
        <pc:spChg chg="add del mod">
          <ac:chgData name="Mrs A BascombePrice" userId="188aa921-7d7d-4b84-bc6e-600c55f323e4" providerId="ADAL" clId="{1362AC22-291F-4710-A040-13562A35F14B}" dt="2019-08-04T19:08:13.600" v="435" actId="478"/>
          <ac:spMkLst>
            <pc:docMk/>
            <pc:sldMk cId="2962388754" sldId="260"/>
            <ac:spMk id="7" creationId="{66CF6DEB-58AD-47E6-97E9-5A4EA174EC9E}"/>
          </ac:spMkLst>
        </pc:spChg>
        <pc:spChg chg="add mod">
          <ac:chgData name="Mrs A BascombePrice" userId="188aa921-7d7d-4b84-bc6e-600c55f323e4" providerId="ADAL" clId="{1362AC22-291F-4710-A040-13562A35F14B}" dt="2019-08-04T19:22:12.485" v="853" actId="20577"/>
          <ac:spMkLst>
            <pc:docMk/>
            <pc:sldMk cId="2962388754" sldId="260"/>
            <ac:spMk id="8" creationId="{13778A03-3B12-4E73-961B-8D839F38B07B}"/>
          </ac:spMkLst>
        </pc:spChg>
        <pc:spChg chg="add del">
          <ac:chgData name="Mrs A BascombePrice" userId="188aa921-7d7d-4b84-bc6e-600c55f323e4" providerId="ADAL" clId="{1362AC22-291F-4710-A040-13562A35F14B}" dt="2019-08-04T19:22:33.164" v="858" actId="478"/>
          <ac:spMkLst>
            <pc:docMk/>
            <pc:sldMk cId="2962388754" sldId="260"/>
            <ac:spMk id="10" creationId="{5492F3C5-683D-4B1C-A52D-13B985AC6CEE}"/>
          </ac:spMkLst>
        </pc:spChg>
        <pc:spChg chg="add mod">
          <ac:chgData name="Mrs A BascombePrice" userId="188aa921-7d7d-4b84-bc6e-600c55f323e4" providerId="ADAL" clId="{1362AC22-291F-4710-A040-13562A35F14B}" dt="2019-08-04T19:26:57.903" v="994" actId="14100"/>
          <ac:spMkLst>
            <pc:docMk/>
            <pc:sldMk cId="2962388754" sldId="260"/>
            <ac:spMk id="11" creationId="{962B5AD8-93FB-4A5E-BC26-9FCF923306F2}"/>
          </ac:spMkLst>
        </pc:spChg>
        <pc:spChg chg="add del">
          <ac:chgData name="Mrs A BascombePrice" userId="188aa921-7d7d-4b84-bc6e-600c55f323e4" providerId="ADAL" clId="{1362AC22-291F-4710-A040-13562A35F14B}" dt="2019-08-04T19:16:54.010" v="705" actId="478"/>
          <ac:spMkLst>
            <pc:docMk/>
            <pc:sldMk cId="2962388754" sldId="260"/>
            <ac:spMk id="13" creationId="{2637C6ED-5768-4D65-9481-41EBA5B2089C}"/>
          </ac:spMkLst>
        </pc:spChg>
        <pc:spChg chg="add mod">
          <ac:chgData name="Mrs A BascombePrice" userId="188aa921-7d7d-4b84-bc6e-600c55f323e4" providerId="ADAL" clId="{1362AC22-291F-4710-A040-13562A35F14B}" dt="2019-08-04T19:26:42.277" v="992" actId="14100"/>
          <ac:spMkLst>
            <pc:docMk/>
            <pc:sldMk cId="2962388754" sldId="260"/>
            <ac:spMk id="14" creationId="{9F947A82-E377-4709-A73C-32AFCF9608EF}"/>
          </ac:spMkLst>
        </pc:spChg>
        <pc:spChg chg="add">
          <ac:chgData name="Mrs A BascombePrice" userId="188aa921-7d7d-4b84-bc6e-600c55f323e4" providerId="ADAL" clId="{1362AC22-291F-4710-A040-13562A35F14B}" dt="2019-08-04T19:22:29.655" v="857"/>
          <ac:spMkLst>
            <pc:docMk/>
            <pc:sldMk cId="2962388754" sldId="260"/>
            <ac:spMk id="16" creationId="{04059627-3168-45B6-A78F-2BD79850C3AC}"/>
          </ac:spMkLst>
        </pc:spChg>
        <pc:graphicFrameChg chg="add mod modGraphic">
          <ac:chgData name="Mrs A BascombePrice" userId="188aa921-7d7d-4b84-bc6e-600c55f323e4" providerId="ADAL" clId="{1362AC22-291F-4710-A040-13562A35F14B}" dt="2019-08-04T19:16:05.284" v="687" actId="1076"/>
          <ac:graphicFrameMkLst>
            <pc:docMk/>
            <pc:sldMk cId="2962388754" sldId="260"/>
            <ac:graphicFrameMk id="3" creationId="{F4C1A79A-AEB8-48E1-B72D-17EC36A04108}"/>
          </ac:graphicFrameMkLst>
        </pc:graphicFrameChg>
        <pc:graphicFrameChg chg="add del mod modGraphic">
          <ac:chgData name="Mrs A BascombePrice" userId="188aa921-7d7d-4b84-bc6e-600c55f323e4" providerId="ADAL" clId="{1362AC22-291F-4710-A040-13562A35F14B}" dt="2019-08-04T19:09:44.222" v="571" actId="478"/>
          <ac:graphicFrameMkLst>
            <pc:docMk/>
            <pc:sldMk cId="2962388754" sldId="260"/>
            <ac:graphicFrameMk id="6" creationId="{6D6D2EF8-3FC1-4D22-81E8-9BA5C7965C41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22:03.816" v="851" actId="1076"/>
          <ac:graphicFrameMkLst>
            <pc:docMk/>
            <pc:sldMk cId="2962388754" sldId="260"/>
            <ac:graphicFrameMk id="9" creationId="{16FB6527-64AD-4163-9D40-E83975D66314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27:05.108" v="995" actId="1076"/>
          <ac:graphicFrameMkLst>
            <pc:docMk/>
            <pc:sldMk cId="2962388754" sldId="260"/>
            <ac:graphicFrameMk id="12" creationId="{01B204C5-1C45-4337-A842-A45196046642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26:36.366" v="991" actId="1076"/>
          <ac:graphicFrameMkLst>
            <pc:docMk/>
            <pc:sldMk cId="2962388754" sldId="260"/>
            <ac:graphicFrameMk id="15" creationId="{53206934-6B18-4485-ABD7-BDA649D4A029}"/>
          </ac:graphicFrameMkLst>
        </pc:graphicFrameChg>
      </pc:sldChg>
      <pc:sldChg chg="addSp delSp modSp add">
        <pc:chgData name="Mrs A BascombePrice" userId="188aa921-7d7d-4b84-bc6e-600c55f323e4" providerId="ADAL" clId="{1362AC22-291F-4710-A040-13562A35F14B}" dt="2019-08-04T19:49:07.324" v="1490" actId="14100"/>
        <pc:sldMkLst>
          <pc:docMk/>
          <pc:sldMk cId="3313509319" sldId="261"/>
        </pc:sldMkLst>
        <pc:spChg chg="add mod">
          <ac:chgData name="Mrs A BascombePrice" userId="188aa921-7d7d-4b84-bc6e-600c55f323e4" providerId="ADAL" clId="{1362AC22-291F-4710-A040-13562A35F14B}" dt="2019-08-04T19:48:30.956" v="1485" actId="20577"/>
          <ac:spMkLst>
            <pc:docMk/>
            <pc:sldMk cId="3313509319" sldId="261"/>
            <ac:spMk id="2" creationId="{61BFD01A-0853-4692-B8A4-B7DEF4D5D7F6}"/>
          </ac:spMkLst>
        </pc:spChg>
        <pc:spChg chg="add del mod">
          <ac:chgData name="Mrs A BascombePrice" userId="188aa921-7d7d-4b84-bc6e-600c55f323e4" providerId="ADAL" clId="{1362AC22-291F-4710-A040-13562A35F14B}" dt="2019-08-04T19:35:22.790" v="1141" actId="478"/>
          <ac:spMkLst>
            <pc:docMk/>
            <pc:sldMk cId="3313509319" sldId="261"/>
            <ac:spMk id="4" creationId="{66C2FA38-F8BE-4F31-83DC-FE5C02B09E26}"/>
          </ac:spMkLst>
        </pc:spChg>
        <pc:spChg chg="add del mod">
          <ac:chgData name="Mrs A BascombePrice" userId="188aa921-7d7d-4b84-bc6e-600c55f323e4" providerId="ADAL" clId="{1362AC22-291F-4710-A040-13562A35F14B}" dt="2019-08-04T19:36:36.365" v="1190" actId="478"/>
          <ac:spMkLst>
            <pc:docMk/>
            <pc:sldMk cId="3313509319" sldId="261"/>
            <ac:spMk id="5" creationId="{79C73052-1381-4FED-B0F8-2642F324DB9B}"/>
          </ac:spMkLst>
        </pc:spChg>
        <pc:spChg chg="add mod">
          <ac:chgData name="Mrs A BascombePrice" userId="188aa921-7d7d-4b84-bc6e-600c55f323e4" providerId="ADAL" clId="{1362AC22-291F-4710-A040-13562A35F14B}" dt="2019-08-04T19:47:01.842" v="1464" actId="14100"/>
          <ac:spMkLst>
            <pc:docMk/>
            <pc:sldMk cId="3313509319" sldId="261"/>
            <ac:spMk id="6" creationId="{DCE43BF2-52FE-42E0-91B0-0F8A43243B6A}"/>
          </ac:spMkLst>
        </pc:spChg>
        <pc:spChg chg="add">
          <ac:chgData name="Mrs A BascombePrice" userId="188aa921-7d7d-4b84-bc6e-600c55f323e4" providerId="ADAL" clId="{1362AC22-291F-4710-A040-13562A35F14B}" dt="2019-08-04T19:44:35.726" v="1397"/>
          <ac:spMkLst>
            <pc:docMk/>
            <pc:sldMk cId="3313509319" sldId="261"/>
            <ac:spMk id="9" creationId="{BCA8FC45-BE81-4D0F-83BD-5B8410DAC22D}"/>
          </ac:spMkLst>
        </pc:spChg>
        <pc:graphicFrameChg chg="add mod modGraphic">
          <ac:chgData name="Mrs A BascombePrice" userId="188aa921-7d7d-4b84-bc6e-600c55f323e4" providerId="ADAL" clId="{1362AC22-291F-4710-A040-13562A35F14B}" dt="2019-08-04T19:49:07.324" v="1490" actId="14100"/>
          <ac:graphicFrameMkLst>
            <pc:docMk/>
            <pc:sldMk cId="3313509319" sldId="261"/>
            <ac:graphicFrameMk id="3" creationId="{1C4A744E-028C-41D5-AF11-09310A7B13FC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47:36.851" v="1472"/>
          <ac:graphicFrameMkLst>
            <pc:docMk/>
            <pc:sldMk cId="3313509319" sldId="261"/>
            <ac:graphicFrameMk id="7" creationId="{CA166D7E-7EEB-41D2-89F3-F9EB148A98A1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19:47:57.878" v="1475" actId="14100"/>
          <ac:graphicFrameMkLst>
            <pc:docMk/>
            <pc:sldMk cId="3313509319" sldId="261"/>
            <ac:graphicFrameMk id="8" creationId="{6CA5C99C-9C99-4B96-85B0-7DD291BD5A24}"/>
          </ac:graphicFrameMkLst>
        </pc:graphicFrameChg>
      </pc:sldChg>
      <pc:sldChg chg="addSp delSp modSp add">
        <pc:chgData name="Mrs A BascombePrice" userId="188aa921-7d7d-4b84-bc6e-600c55f323e4" providerId="ADAL" clId="{1362AC22-291F-4710-A040-13562A35F14B}" dt="2019-08-04T20:03:40.824" v="1961" actId="1076"/>
        <pc:sldMkLst>
          <pc:docMk/>
          <pc:sldMk cId="1350114959" sldId="262"/>
        </pc:sldMkLst>
        <pc:spChg chg="add mod">
          <ac:chgData name="Mrs A BascombePrice" userId="188aa921-7d7d-4b84-bc6e-600c55f323e4" providerId="ADAL" clId="{1362AC22-291F-4710-A040-13562A35F14B}" dt="2019-08-04T19:48:38.518" v="1487" actId="20577"/>
          <ac:spMkLst>
            <pc:docMk/>
            <pc:sldMk cId="1350114959" sldId="262"/>
            <ac:spMk id="2" creationId="{AA85B64D-8A25-4836-96E4-4068C75FC342}"/>
          </ac:spMkLst>
        </pc:spChg>
        <pc:spChg chg="add del">
          <ac:chgData name="Mrs A BascombePrice" userId="188aa921-7d7d-4b84-bc6e-600c55f323e4" providerId="ADAL" clId="{1362AC22-291F-4710-A040-13562A35F14B}" dt="2019-08-04T19:49:41.619" v="1492" actId="478"/>
          <ac:spMkLst>
            <pc:docMk/>
            <pc:sldMk cId="1350114959" sldId="262"/>
            <ac:spMk id="4" creationId="{53A7F45E-130B-40C1-B6CD-9C7664F236D3}"/>
          </ac:spMkLst>
        </pc:spChg>
        <pc:spChg chg="add mod">
          <ac:chgData name="Mrs A BascombePrice" userId="188aa921-7d7d-4b84-bc6e-600c55f323e4" providerId="ADAL" clId="{1362AC22-291F-4710-A040-13562A35F14B}" dt="2019-08-04T20:00:54.912" v="1921" actId="1076"/>
          <ac:spMkLst>
            <pc:docMk/>
            <pc:sldMk cId="1350114959" sldId="262"/>
            <ac:spMk id="5" creationId="{681CE7E2-B780-411B-8A0D-4BD0C3CD7B38}"/>
          </ac:spMkLst>
        </pc:spChg>
        <pc:spChg chg="add del">
          <ac:chgData name="Mrs A BascombePrice" userId="188aa921-7d7d-4b84-bc6e-600c55f323e4" providerId="ADAL" clId="{1362AC22-291F-4710-A040-13562A35F14B}" dt="2019-08-04T19:57:16.554" v="1772"/>
          <ac:spMkLst>
            <pc:docMk/>
            <pc:sldMk cId="1350114959" sldId="262"/>
            <ac:spMk id="6" creationId="{837331F9-39C1-4335-A692-399D3A5BD35B}"/>
          </ac:spMkLst>
        </pc:spChg>
        <pc:spChg chg="add del mod">
          <ac:chgData name="Mrs A BascombePrice" userId="188aa921-7d7d-4b84-bc6e-600c55f323e4" providerId="ADAL" clId="{1362AC22-291F-4710-A040-13562A35F14B}" dt="2019-08-04T19:57:34.793" v="1776" actId="478"/>
          <ac:spMkLst>
            <pc:docMk/>
            <pc:sldMk cId="1350114959" sldId="262"/>
            <ac:spMk id="8" creationId="{F7E52DE9-9159-4FDF-BBE2-DF42EA281259}"/>
          </ac:spMkLst>
        </pc:spChg>
        <pc:spChg chg="add mod">
          <ac:chgData name="Mrs A BascombePrice" userId="188aa921-7d7d-4b84-bc6e-600c55f323e4" providerId="ADAL" clId="{1362AC22-291F-4710-A040-13562A35F14B}" dt="2019-08-04T20:03:26.967" v="1959" actId="207"/>
          <ac:spMkLst>
            <pc:docMk/>
            <pc:sldMk cId="1350114959" sldId="262"/>
            <ac:spMk id="11" creationId="{16187604-87CC-4695-A44F-0B43E1CB6F1B}"/>
          </ac:spMkLst>
        </pc:spChg>
        <pc:graphicFrameChg chg="add mod modGraphic">
          <ac:chgData name="Mrs A BascombePrice" userId="188aa921-7d7d-4b84-bc6e-600c55f323e4" providerId="ADAL" clId="{1362AC22-291F-4710-A040-13562A35F14B}" dt="2019-08-04T20:02:03.551" v="1923" actId="14100"/>
          <ac:graphicFrameMkLst>
            <pc:docMk/>
            <pc:sldMk cId="1350114959" sldId="262"/>
            <ac:graphicFrameMk id="3" creationId="{40B4765F-9378-482D-BC94-00982A74F465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20:02:48.776" v="1928" actId="14100"/>
          <ac:graphicFrameMkLst>
            <pc:docMk/>
            <pc:sldMk cId="1350114959" sldId="262"/>
            <ac:graphicFrameMk id="7" creationId="{C066D96C-CC43-47D9-B706-F96F2CB43505}"/>
          </ac:graphicFrameMkLst>
        </pc:graphicFrameChg>
        <pc:picChg chg="add mod">
          <ac:chgData name="Mrs A BascombePrice" userId="188aa921-7d7d-4b84-bc6e-600c55f323e4" providerId="ADAL" clId="{1362AC22-291F-4710-A040-13562A35F14B}" dt="2019-08-04T20:03:40.824" v="1961" actId="1076"/>
          <ac:picMkLst>
            <pc:docMk/>
            <pc:sldMk cId="1350114959" sldId="262"/>
            <ac:picMk id="10" creationId="{AEF71683-19FB-4E65-A5A8-FCA7CE85502D}"/>
          </ac:picMkLst>
        </pc:picChg>
      </pc:sldChg>
      <pc:sldChg chg="addSp delSp modSp add">
        <pc:chgData name="Mrs A BascombePrice" userId="188aa921-7d7d-4b84-bc6e-600c55f323e4" providerId="ADAL" clId="{1362AC22-291F-4710-A040-13562A35F14B}" dt="2019-08-04T20:16:12.415" v="2247" actId="1076"/>
        <pc:sldMkLst>
          <pc:docMk/>
          <pc:sldMk cId="1027574236" sldId="263"/>
        </pc:sldMkLst>
        <pc:spChg chg="add mod">
          <ac:chgData name="Mrs A BascombePrice" userId="188aa921-7d7d-4b84-bc6e-600c55f323e4" providerId="ADAL" clId="{1362AC22-291F-4710-A040-13562A35F14B}" dt="2019-08-04T20:04:51.483" v="1967"/>
          <ac:spMkLst>
            <pc:docMk/>
            <pc:sldMk cId="1027574236" sldId="263"/>
            <ac:spMk id="2" creationId="{D54E1743-0E86-4DF6-A6FF-3DE7A9DB43DA}"/>
          </ac:spMkLst>
        </pc:spChg>
        <pc:spChg chg="add del mod">
          <ac:chgData name="Mrs A BascombePrice" userId="188aa921-7d7d-4b84-bc6e-600c55f323e4" providerId="ADAL" clId="{1362AC22-291F-4710-A040-13562A35F14B}" dt="2019-08-04T20:06:16.919" v="2047" actId="478"/>
          <ac:spMkLst>
            <pc:docMk/>
            <pc:sldMk cId="1027574236" sldId="263"/>
            <ac:spMk id="3" creationId="{E60E5D43-5EB9-463D-947D-10476EFC937F}"/>
          </ac:spMkLst>
        </pc:spChg>
        <pc:spChg chg="add mod">
          <ac:chgData name="Mrs A BascombePrice" userId="188aa921-7d7d-4b84-bc6e-600c55f323e4" providerId="ADAL" clId="{1362AC22-291F-4710-A040-13562A35F14B}" dt="2019-08-04T20:08:51.960" v="2132" actId="14100"/>
          <ac:spMkLst>
            <pc:docMk/>
            <pc:sldMk cId="1027574236" sldId="263"/>
            <ac:spMk id="5" creationId="{68C9111B-2DC8-4870-BDB8-834C66A80F59}"/>
          </ac:spMkLst>
        </pc:spChg>
        <pc:spChg chg="add mod">
          <ac:chgData name="Mrs A BascombePrice" userId="188aa921-7d7d-4b84-bc6e-600c55f323e4" providerId="ADAL" clId="{1362AC22-291F-4710-A040-13562A35F14B}" dt="2019-08-04T20:14:48.329" v="2202" actId="14100"/>
          <ac:spMkLst>
            <pc:docMk/>
            <pc:sldMk cId="1027574236" sldId="263"/>
            <ac:spMk id="7" creationId="{8AB8FFA7-F1D8-4C06-9124-F59AFEF57B96}"/>
          </ac:spMkLst>
        </pc:spChg>
        <pc:spChg chg="add">
          <ac:chgData name="Mrs A BascombePrice" userId="188aa921-7d7d-4b84-bc6e-600c55f323e4" providerId="ADAL" clId="{1362AC22-291F-4710-A040-13562A35F14B}" dt="2019-08-04T20:15:10.309" v="2204"/>
          <ac:spMkLst>
            <pc:docMk/>
            <pc:sldMk cId="1027574236" sldId="263"/>
            <ac:spMk id="9" creationId="{72D1932A-218D-4588-85F6-8CAC92A10D03}"/>
          </ac:spMkLst>
        </pc:spChg>
        <pc:graphicFrameChg chg="add mod modGraphic">
          <ac:chgData name="Mrs A BascombePrice" userId="188aa921-7d7d-4b84-bc6e-600c55f323e4" providerId="ADAL" clId="{1362AC22-291F-4710-A040-13562A35F14B}" dt="2019-08-04T20:06:25.866" v="2049" actId="14734"/>
          <ac:graphicFrameMkLst>
            <pc:docMk/>
            <pc:sldMk cId="1027574236" sldId="263"/>
            <ac:graphicFrameMk id="4" creationId="{BA30375A-BEEC-4F9E-B873-A45789A4F339}"/>
          </ac:graphicFrameMkLst>
        </pc:graphicFrameChg>
        <pc:graphicFrameChg chg="add mod">
          <ac:chgData name="Mrs A BascombePrice" userId="188aa921-7d7d-4b84-bc6e-600c55f323e4" providerId="ADAL" clId="{1362AC22-291F-4710-A040-13562A35F14B}" dt="2019-08-04T20:16:08.125" v="2246" actId="1076"/>
          <ac:graphicFrameMkLst>
            <pc:docMk/>
            <pc:sldMk cId="1027574236" sldId="263"/>
            <ac:graphicFrameMk id="6" creationId="{22BB0A6A-F778-47B5-BD3F-1F496DDE0E15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20:16:12.415" v="2247" actId="1076"/>
          <ac:graphicFrameMkLst>
            <pc:docMk/>
            <pc:sldMk cId="1027574236" sldId="263"/>
            <ac:graphicFrameMk id="8" creationId="{B975D96C-8A7A-408E-B94F-3F0198C1C6E0}"/>
          </ac:graphicFrameMkLst>
        </pc:graphicFrameChg>
        <pc:picChg chg="add mod">
          <ac:chgData name="Mrs A BascombePrice" userId="188aa921-7d7d-4b84-bc6e-600c55f323e4" providerId="ADAL" clId="{1362AC22-291F-4710-A040-13562A35F14B}" dt="2019-08-04T20:14:58.084" v="2203" actId="732"/>
          <ac:picMkLst>
            <pc:docMk/>
            <pc:sldMk cId="1027574236" sldId="263"/>
            <ac:picMk id="8194" creationId="{B5A8F1C5-468D-47A3-901E-44912E612AE0}"/>
          </ac:picMkLst>
        </pc:picChg>
      </pc:sldChg>
      <pc:sldChg chg="addSp delSp modSp add">
        <pc:chgData name="Mrs A BascombePrice" userId="188aa921-7d7d-4b84-bc6e-600c55f323e4" providerId="ADAL" clId="{1362AC22-291F-4710-A040-13562A35F14B}" dt="2019-08-04T20:33:28.538" v="2549" actId="207"/>
        <pc:sldMkLst>
          <pc:docMk/>
          <pc:sldMk cId="3442125809" sldId="264"/>
        </pc:sldMkLst>
        <pc:spChg chg="add mod">
          <ac:chgData name="Mrs A BascombePrice" userId="188aa921-7d7d-4b84-bc6e-600c55f323e4" providerId="ADAL" clId="{1362AC22-291F-4710-A040-13562A35F14B}" dt="2019-08-04T20:22:36.078" v="2253"/>
          <ac:spMkLst>
            <pc:docMk/>
            <pc:sldMk cId="3442125809" sldId="264"/>
            <ac:spMk id="2" creationId="{6D7E0820-EFE2-4519-B4C5-045742605642}"/>
          </ac:spMkLst>
        </pc:spChg>
        <pc:spChg chg="add mod">
          <ac:chgData name="Mrs A BascombePrice" userId="188aa921-7d7d-4b84-bc6e-600c55f323e4" providerId="ADAL" clId="{1362AC22-291F-4710-A040-13562A35F14B}" dt="2019-08-04T20:26:11.042" v="2310" actId="14100"/>
          <ac:spMkLst>
            <pc:docMk/>
            <pc:sldMk cId="3442125809" sldId="264"/>
            <ac:spMk id="3" creationId="{E10DD4E8-7B3D-4EF4-ACA3-BBB537A9C64E}"/>
          </ac:spMkLst>
        </pc:spChg>
        <pc:spChg chg="add mod">
          <ac:chgData name="Mrs A BascombePrice" userId="188aa921-7d7d-4b84-bc6e-600c55f323e4" providerId="ADAL" clId="{1362AC22-291F-4710-A040-13562A35F14B}" dt="2019-08-04T20:26:24.097" v="2313" actId="207"/>
          <ac:spMkLst>
            <pc:docMk/>
            <pc:sldMk cId="3442125809" sldId="264"/>
            <ac:spMk id="4" creationId="{A101667F-E6D1-4262-AF2E-8D8E32130E41}"/>
          </ac:spMkLst>
        </pc:spChg>
        <pc:spChg chg="add del">
          <ac:chgData name="Mrs A BascombePrice" userId="188aa921-7d7d-4b84-bc6e-600c55f323e4" providerId="ADAL" clId="{1362AC22-291F-4710-A040-13562A35F14B}" dt="2019-08-04T20:26:35.591" v="2315" actId="478"/>
          <ac:spMkLst>
            <pc:docMk/>
            <pc:sldMk cId="3442125809" sldId="264"/>
            <ac:spMk id="6" creationId="{4B496C83-AAC0-42AC-A0B7-BBE1DCB2E332}"/>
          </ac:spMkLst>
        </pc:spChg>
        <pc:spChg chg="add mod">
          <ac:chgData name="Mrs A BascombePrice" userId="188aa921-7d7d-4b84-bc6e-600c55f323e4" providerId="ADAL" clId="{1362AC22-291F-4710-A040-13562A35F14B}" dt="2019-08-04T20:29:10.001" v="2431" actId="207"/>
          <ac:spMkLst>
            <pc:docMk/>
            <pc:sldMk cId="3442125809" sldId="264"/>
            <ac:spMk id="7" creationId="{E9525861-62F1-4CF4-85CC-F9A2669B5AC0}"/>
          </ac:spMkLst>
        </pc:spChg>
        <pc:spChg chg="add mod">
          <ac:chgData name="Mrs A BascombePrice" userId="188aa921-7d7d-4b84-bc6e-600c55f323e4" providerId="ADAL" clId="{1362AC22-291F-4710-A040-13562A35F14B}" dt="2019-08-04T20:33:28.538" v="2549" actId="207"/>
          <ac:spMkLst>
            <pc:docMk/>
            <pc:sldMk cId="3442125809" sldId="264"/>
            <ac:spMk id="9" creationId="{69FC16A1-CD0D-4518-8DFB-85B752520F9D}"/>
          </ac:spMkLst>
        </pc:spChg>
        <pc:spChg chg="add mod">
          <ac:chgData name="Mrs A BascombePrice" userId="188aa921-7d7d-4b84-bc6e-600c55f323e4" providerId="ADAL" clId="{1362AC22-291F-4710-A040-13562A35F14B}" dt="2019-08-04T20:33:22.194" v="2548" actId="207"/>
          <ac:spMkLst>
            <pc:docMk/>
            <pc:sldMk cId="3442125809" sldId="264"/>
            <ac:spMk id="10" creationId="{D9AFE378-6A3D-46F8-B2BD-706A801D1FA6}"/>
          </ac:spMkLst>
        </pc:spChg>
        <pc:graphicFrameChg chg="add mod modGraphic">
          <ac:chgData name="Mrs A BascombePrice" userId="188aa921-7d7d-4b84-bc6e-600c55f323e4" providerId="ADAL" clId="{1362AC22-291F-4710-A040-13562A35F14B}" dt="2019-08-04T20:27:53.975" v="2398" actId="14100"/>
          <ac:graphicFrameMkLst>
            <pc:docMk/>
            <pc:sldMk cId="3442125809" sldId="264"/>
            <ac:graphicFrameMk id="5" creationId="{D1B9E0F5-CF7E-44EA-9182-D8FB5B40734B}"/>
          </ac:graphicFrameMkLst>
        </pc:graphicFrameChg>
        <pc:graphicFrameChg chg="add del mod">
          <ac:chgData name="Mrs A BascombePrice" userId="188aa921-7d7d-4b84-bc6e-600c55f323e4" providerId="ADAL" clId="{1362AC22-291F-4710-A040-13562A35F14B}" dt="2019-08-04T20:33:08.334" v="2545" actId="478"/>
          <ac:graphicFrameMkLst>
            <pc:docMk/>
            <pc:sldMk cId="3442125809" sldId="264"/>
            <ac:graphicFrameMk id="8" creationId="{ED9B2A57-498E-49B1-993D-E415F28F2E57}"/>
          </ac:graphicFrameMkLst>
        </pc:graphicFrameChg>
      </pc:sldChg>
      <pc:sldChg chg="addSp delSp modSp add">
        <pc:chgData name="Mrs A BascombePrice" userId="188aa921-7d7d-4b84-bc6e-600c55f323e4" providerId="ADAL" clId="{1362AC22-291F-4710-A040-13562A35F14B}" dt="2019-08-04T20:44:36.739" v="2808" actId="1076"/>
        <pc:sldMkLst>
          <pc:docMk/>
          <pc:sldMk cId="1129608298" sldId="265"/>
        </pc:sldMkLst>
        <pc:spChg chg="add mod">
          <ac:chgData name="Mrs A BascombePrice" userId="188aa921-7d7d-4b84-bc6e-600c55f323e4" providerId="ADAL" clId="{1362AC22-291F-4710-A040-13562A35F14B}" dt="2019-08-04T20:34:49.826" v="2576" actId="20577"/>
          <ac:spMkLst>
            <pc:docMk/>
            <pc:sldMk cId="1129608298" sldId="265"/>
            <ac:spMk id="2" creationId="{5BA879CE-26F1-4CE0-B35A-67852179234D}"/>
          </ac:spMkLst>
        </pc:spChg>
        <pc:spChg chg="add mod">
          <ac:chgData name="Mrs A BascombePrice" userId="188aa921-7d7d-4b84-bc6e-600c55f323e4" providerId="ADAL" clId="{1362AC22-291F-4710-A040-13562A35F14B}" dt="2019-08-04T20:41:02.445" v="2745" actId="1076"/>
          <ac:spMkLst>
            <pc:docMk/>
            <pc:sldMk cId="1129608298" sldId="265"/>
            <ac:spMk id="3" creationId="{FC93F8F1-D8AF-4C5D-877D-28BA5F4BDAB8}"/>
          </ac:spMkLst>
        </pc:spChg>
        <pc:spChg chg="add del">
          <ac:chgData name="Mrs A BascombePrice" userId="188aa921-7d7d-4b84-bc6e-600c55f323e4" providerId="ADAL" clId="{1362AC22-291F-4710-A040-13562A35F14B}" dt="2019-08-04T20:36:54" v="2639" actId="478"/>
          <ac:spMkLst>
            <pc:docMk/>
            <pc:sldMk cId="1129608298" sldId="265"/>
            <ac:spMk id="5" creationId="{0964601A-6AB1-4218-9A47-DE6037AB8ED2}"/>
          </ac:spMkLst>
        </pc:spChg>
        <pc:spChg chg="add mod">
          <ac:chgData name="Mrs A BascombePrice" userId="188aa921-7d7d-4b84-bc6e-600c55f323e4" providerId="ADAL" clId="{1362AC22-291F-4710-A040-13562A35F14B}" dt="2019-08-04T20:43:41.800" v="2789" actId="207"/>
          <ac:spMkLst>
            <pc:docMk/>
            <pc:sldMk cId="1129608298" sldId="265"/>
            <ac:spMk id="6" creationId="{57B66E41-1355-4CCC-AF03-3599012F99C1}"/>
          </ac:spMkLst>
        </pc:spChg>
        <pc:graphicFrameChg chg="add mod modGraphic">
          <ac:chgData name="Mrs A BascombePrice" userId="188aa921-7d7d-4b84-bc6e-600c55f323e4" providerId="ADAL" clId="{1362AC22-291F-4710-A040-13562A35F14B}" dt="2019-08-04T20:44:21.260" v="2801"/>
          <ac:graphicFrameMkLst>
            <pc:docMk/>
            <pc:sldMk cId="1129608298" sldId="265"/>
            <ac:graphicFrameMk id="4" creationId="{B6699CB2-3805-454D-BC23-37CC6D924AC2}"/>
          </ac:graphicFrameMkLst>
        </pc:graphicFrameChg>
        <pc:picChg chg="add mod">
          <ac:chgData name="Mrs A BascombePrice" userId="188aa921-7d7d-4b84-bc6e-600c55f323e4" providerId="ADAL" clId="{1362AC22-291F-4710-A040-13562A35F14B}" dt="2019-08-04T20:44:36.739" v="2808" actId="1076"/>
          <ac:picMkLst>
            <pc:docMk/>
            <pc:sldMk cId="1129608298" sldId="265"/>
            <ac:picMk id="10243" creationId="{9D5A2223-489A-496F-B820-DE0A353DF78D}"/>
          </ac:picMkLst>
        </pc:picChg>
      </pc:sldChg>
      <pc:sldChg chg="add del">
        <pc:chgData name="Mrs A BascombePrice" userId="188aa921-7d7d-4b84-bc6e-600c55f323e4" providerId="ADAL" clId="{1362AC22-291F-4710-A040-13562A35F14B}" dt="2019-08-04T20:47:20.028" v="2810"/>
        <pc:sldMkLst>
          <pc:docMk/>
          <pc:sldMk cId="688282293" sldId="266"/>
        </pc:sldMkLst>
      </pc:sldChg>
      <pc:sldChg chg="addSp delSp modSp add">
        <pc:chgData name="Mrs A BascombePrice" userId="188aa921-7d7d-4b84-bc6e-600c55f323e4" providerId="ADAL" clId="{1362AC22-291F-4710-A040-13562A35F14B}" dt="2019-08-04T21:02:11.734" v="3269" actId="1076"/>
        <pc:sldMkLst>
          <pc:docMk/>
          <pc:sldMk cId="2715708359" sldId="266"/>
        </pc:sldMkLst>
        <pc:spChg chg="add mod">
          <ac:chgData name="Mrs A BascombePrice" userId="188aa921-7d7d-4b84-bc6e-600c55f323e4" providerId="ADAL" clId="{1362AC22-291F-4710-A040-13562A35F14B}" dt="2019-08-04T20:48:11.770" v="2870" actId="20577"/>
          <ac:spMkLst>
            <pc:docMk/>
            <pc:sldMk cId="2715708359" sldId="266"/>
            <ac:spMk id="2" creationId="{53B2C549-8820-4541-9759-7233E4C14E8F}"/>
          </ac:spMkLst>
        </pc:spChg>
        <pc:spChg chg="add del mod">
          <ac:chgData name="Mrs A BascombePrice" userId="188aa921-7d7d-4b84-bc6e-600c55f323e4" providerId="ADAL" clId="{1362AC22-291F-4710-A040-13562A35F14B}" dt="2019-08-04T20:50:42.614" v="2937" actId="478"/>
          <ac:spMkLst>
            <pc:docMk/>
            <pc:sldMk cId="2715708359" sldId="266"/>
            <ac:spMk id="4" creationId="{9C6311D5-48FD-4A1A-AE7E-7F9DB9900446}"/>
          </ac:spMkLst>
        </pc:spChg>
        <pc:spChg chg="add mod">
          <ac:chgData name="Mrs A BascombePrice" userId="188aa921-7d7d-4b84-bc6e-600c55f323e4" providerId="ADAL" clId="{1362AC22-291F-4710-A040-13562A35F14B}" dt="2019-08-04T20:57:50.750" v="3106" actId="14100"/>
          <ac:spMkLst>
            <pc:docMk/>
            <pc:sldMk cId="2715708359" sldId="266"/>
            <ac:spMk id="5" creationId="{1A79F72B-9C6E-4431-AD02-C9045F332E98}"/>
          </ac:spMkLst>
        </pc:spChg>
        <pc:spChg chg="add">
          <ac:chgData name="Mrs A BascombePrice" userId="188aa921-7d7d-4b84-bc6e-600c55f323e4" providerId="ADAL" clId="{1362AC22-291F-4710-A040-13562A35F14B}" dt="2019-08-04T20:53:45.714" v="3017"/>
          <ac:spMkLst>
            <pc:docMk/>
            <pc:sldMk cId="2715708359" sldId="266"/>
            <ac:spMk id="7" creationId="{4591C417-7674-4A27-99B0-E4D4618319A3}"/>
          </ac:spMkLst>
        </pc:spChg>
        <pc:spChg chg="add mod">
          <ac:chgData name="Mrs A BascombePrice" userId="188aa921-7d7d-4b84-bc6e-600c55f323e4" providerId="ADAL" clId="{1362AC22-291F-4710-A040-13562A35F14B}" dt="2019-08-04T21:01:56.030" v="3266" actId="14100"/>
          <ac:spMkLst>
            <pc:docMk/>
            <pc:sldMk cId="2715708359" sldId="266"/>
            <ac:spMk id="8" creationId="{B04DFECF-0A67-44AC-96EA-0A7E17852EC6}"/>
          </ac:spMkLst>
        </pc:spChg>
        <pc:graphicFrameChg chg="add mod modGraphic">
          <ac:chgData name="Mrs A BascombePrice" userId="188aa921-7d7d-4b84-bc6e-600c55f323e4" providerId="ADAL" clId="{1362AC22-291F-4710-A040-13562A35F14B}" dt="2019-08-04T20:50:52.235" v="2939" actId="2711"/>
          <ac:graphicFrameMkLst>
            <pc:docMk/>
            <pc:sldMk cId="2715708359" sldId="266"/>
            <ac:graphicFrameMk id="3" creationId="{7992D6E8-D49F-4CC2-AD35-54176AB39251}"/>
          </ac:graphicFrameMkLst>
        </pc:graphicFrameChg>
        <pc:graphicFrameChg chg="add mod modGraphic">
          <ac:chgData name="Mrs A BascombePrice" userId="188aa921-7d7d-4b84-bc6e-600c55f323e4" providerId="ADAL" clId="{1362AC22-291F-4710-A040-13562A35F14B}" dt="2019-08-04T20:57:47.466" v="3105" actId="1076"/>
          <ac:graphicFrameMkLst>
            <pc:docMk/>
            <pc:sldMk cId="2715708359" sldId="266"/>
            <ac:graphicFrameMk id="6" creationId="{009F793F-ECC6-4EC4-98D1-D078F3A29012}"/>
          </ac:graphicFrameMkLst>
        </pc:graphicFrameChg>
        <pc:graphicFrameChg chg="add mod">
          <ac:chgData name="Mrs A BascombePrice" userId="188aa921-7d7d-4b84-bc6e-600c55f323e4" providerId="ADAL" clId="{1362AC22-291F-4710-A040-13562A35F14B}" dt="2019-08-04T21:02:11.734" v="3269" actId="1076"/>
          <ac:graphicFrameMkLst>
            <pc:docMk/>
            <pc:sldMk cId="2715708359" sldId="266"/>
            <ac:graphicFrameMk id="9" creationId="{B1528F84-552A-4FF4-8C23-673A92765F70}"/>
          </ac:graphicFrameMkLst>
        </pc:graphicFrameChg>
      </pc:sldChg>
      <pc:sldChg chg="addSp delSp modSp add">
        <pc:chgData name="Mrs A BascombePrice" userId="188aa921-7d7d-4b84-bc6e-600c55f323e4" providerId="ADAL" clId="{1362AC22-291F-4710-A040-13562A35F14B}" dt="2019-08-05T09:08:48.743" v="3722" actId="20577"/>
        <pc:sldMkLst>
          <pc:docMk/>
          <pc:sldMk cId="2138693503" sldId="267"/>
        </pc:sldMkLst>
        <pc:spChg chg="add mod">
          <ac:chgData name="Mrs A BascombePrice" userId="188aa921-7d7d-4b84-bc6e-600c55f323e4" providerId="ADAL" clId="{1362AC22-291F-4710-A040-13562A35F14B}" dt="2019-08-05T09:08:48.743" v="3722" actId="20577"/>
          <ac:spMkLst>
            <pc:docMk/>
            <pc:sldMk cId="2138693503" sldId="267"/>
            <ac:spMk id="2" creationId="{0F44DE60-A80C-45C0-89D5-D169257669E9}"/>
          </ac:spMkLst>
        </pc:spChg>
        <pc:spChg chg="add del">
          <ac:chgData name="Mrs A BascombePrice" userId="188aa921-7d7d-4b84-bc6e-600c55f323e4" providerId="ADAL" clId="{1362AC22-291F-4710-A040-13562A35F14B}" dt="2019-08-04T20:47:33.928" v="2817"/>
          <ac:spMkLst>
            <pc:docMk/>
            <pc:sldMk cId="2138693503" sldId="267"/>
            <ac:spMk id="3" creationId="{D34CCC97-7631-4105-B8E3-CE95A3B40E01}"/>
          </ac:spMkLst>
        </pc:spChg>
        <pc:spChg chg="add del mod">
          <ac:chgData name="Mrs A BascombePrice" userId="188aa921-7d7d-4b84-bc6e-600c55f323e4" providerId="ADAL" clId="{1362AC22-291F-4710-A040-13562A35F14B}" dt="2019-08-05T08:48:17.516" v="3346" actId="478"/>
          <ac:spMkLst>
            <pc:docMk/>
            <pc:sldMk cId="2138693503" sldId="267"/>
            <ac:spMk id="4" creationId="{CA2C94C0-DEAE-4275-85F4-80FC5800CB84}"/>
          </ac:spMkLst>
        </pc:spChg>
        <pc:spChg chg="add mod">
          <ac:chgData name="Mrs A BascombePrice" userId="188aa921-7d7d-4b84-bc6e-600c55f323e4" providerId="ADAL" clId="{1362AC22-291F-4710-A040-13562A35F14B}" dt="2019-08-05T08:51:22.822" v="3416" actId="14100"/>
          <ac:spMkLst>
            <pc:docMk/>
            <pc:sldMk cId="2138693503" sldId="267"/>
            <ac:spMk id="6" creationId="{268FA05C-60FE-458C-9827-5FA3D3075E6A}"/>
          </ac:spMkLst>
        </pc:spChg>
        <pc:spChg chg="add mod">
          <ac:chgData name="Mrs A BascombePrice" userId="188aa921-7d7d-4b84-bc6e-600c55f323e4" providerId="ADAL" clId="{1362AC22-291F-4710-A040-13562A35F14B}" dt="2019-08-05T08:56:50.337" v="3538" actId="14100"/>
          <ac:spMkLst>
            <pc:docMk/>
            <pc:sldMk cId="2138693503" sldId="267"/>
            <ac:spMk id="8" creationId="{DB8E7236-B6B0-450C-9E09-2BB12B45C9B9}"/>
          </ac:spMkLst>
        </pc:spChg>
        <pc:spChg chg="add mod">
          <ac:chgData name="Mrs A BascombePrice" userId="188aa921-7d7d-4b84-bc6e-600c55f323e4" providerId="ADAL" clId="{1362AC22-291F-4710-A040-13562A35F14B}" dt="2019-08-05T09:01:55.830" v="3644" actId="1076"/>
          <ac:spMkLst>
            <pc:docMk/>
            <pc:sldMk cId="2138693503" sldId="267"/>
            <ac:spMk id="9" creationId="{F90556B6-D61C-4A22-9E08-8F82C8569FDA}"/>
          </ac:spMkLst>
        </pc:spChg>
        <pc:spChg chg="add mod">
          <ac:chgData name="Mrs A BascombePrice" userId="188aa921-7d7d-4b84-bc6e-600c55f323e4" providerId="ADAL" clId="{1362AC22-291F-4710-A040-13562A35F14B}" dt="2019-08-05T09:01:51.746" v="3643" actId="1076"/>
          <ac:spMkLst>
            <pc:docMk/>
            <pc:sldMk cId="2138693503" sldId="267"/>
            <ac:spMk id="10" creationId="{3576507C-82A4-4BB6-AF07-5136E4B163C3}"/>
          </ac:spMkLst>
        </pc:spChg>
        <pc:spChg chg="add mod">
          <ac:chgData name="Mrs A BascombePrice" userId="188aa921-7d7d-4b84-bc6e-600c55f323e4" providerId="ADAL" clId="{1362AC22-291F-4710-A040-13562A35F14B}" dt="2019-08-05T09:01:40.016" v="3640" actId="14100"/>
          <ac:spMkLst>
            <pc:docMk/>
            <pc:sldMk cId="2138693503" sldId="267"/>
            <ac:spMk id="11" creationId="{011F1D34-8162-40E1-BE6C-76BD2A6D3EE4}"/>
          </ac:spMkLst>
        </pc:spChg>
        <pc:spChg chg="add mod">
          <ac:chgData name="Mrs A BascombePrice" userId="188aa921-7d7d-4b84-bc6e-600c55f323e4" providerId="ADAL" clId="{1362AC22-291F-4710-A040-13562A35F14B}" dt="2019-08-05T09:01:48.065" v="3642" actId="1076"/>
          <ac:spMkLst>
            <pc:docMk/>
            <pc:sldMk cId="2138693503" sldId="267"/>
            <ac:spMk id="12" creationId="{8009ECAE-559B-4533-AA20-6F3D3B739016}"/>
          </ac:spMkLst>
        </pc:spChg>
        <pc:spChg chg="add mod">
          <ac:chgData name="Mrs A BascombePrice" userId="188aa921-7d7d-4b84-bc6e-600c55f323e4" providerId="ADAL" clId="{1362AC22-291F-4710-A040-13562A35F14B}" dt="2019-08-05T09:07:42.865" v="3674" actId="20577"/>
          <ac:spMkLst>
            <pc:docMk/>
            <pc:sldMk cId="2138693503" sldId="267"/>
            <ac:spMk id="13" creationId="{9EC497F5-476A-4848-A71D-302C0479A9B5}"/>
          </ac:spMkLst>
        </pc:spChg>
        <pc:graphicFrameChg chg="add mod modGraphic">
          <ac:chgData name="Mrs A BascombePrice" userId="188aa921-7d7d-4b84-bc6e-600c55f323e4" providerId="ADAL" clId="{1362AC22-291F-4710-A040-13562A35F14B}" dt="2019-08-05T08:48:38.714" v="3351" actId="2711"/>
          <ac:graphicFrameMkLst>
            <pc:docMk/>
            <pc:sldMk cId="2138693503" sldId="267"/>
            <ac:graphicFrameMk id="5" creationId="{2BD7BE95-61DD-4FDE-9EC6-40A3A8E12079}"/>
          </ac:graphicFrameMkLst>
        </pc:graphicFrameChg>
        <pc:graphicFrameChg chg="add mod">
          <ac:chgData name="Mrs A BascombePrice" userId="188aa921-7d7d-4b84-bc6e-600c55f323e4" providerId="ADAL" clId="{1362AC22-291F-4710-A040-13562A35F14B}" dt="2019-08-05T08:51:37.181" v="3418" actId="1076"/>
          <ac:graphicFrameMkLst>
            <pc:docMk/>
            <pc:sldMk cId="2138693503" sldId="267"/>
            <ac:graphicFrameMk id="7" creationId="{5BCCF214-36BA-4A42-A75F-C4F947D68569}"/>
          </ac:graphicFrameMkLst>
        </pc:graphicFrameChg>
      </pc:sldChg>
      <pc:sldChg chg="addSp modSp add ord">
        <pc:chgData name="Mrs A BascombePrice" userId="188aa921-7d7d-4b84-bc6e-600c55f323e4" providerId="ADAL" clId="{1362AC22-291F-4710-A040-13562A35F14B}" dt="2019-08-05T09:21:18.087" v="4082" actId="1076"/>
        <pc:sldMkLst>
          <pc:docMk/>
          <pc:sldMk cId="3152637722" sldId="268"/>
        </pc:sldMkLst>
        <pc:spChg chg="add">
          <ac:chgData name="Mrs A BascombePrice" userId="188aa921-7d7d-4b84-bc6e-600c55f323e4" providerId="ADAL" clId="{1362AC22-291F-4710-A040-13562A35F14B}" dt="2019-08-04T20:47:36.721" v="2818"/>
          <ac:spMkLst>
            <pc:docMk/>
            <pc:sldMk cId="3152637722" sldId="268"/>
            <ac:spMk id="2" creationId="{3EFE5491-6167-4A18-AA5F-D4CF4DBDD27C}"/>
          </ac:spMkLst>
        </pc:spChg>
        <pc:spChg chg="add mod">
          <ac:chgData name="Mrs A BascombePrice" userId="188aa921-7d7d-4b84-bc6e-600c55f323e4" providerId="ADAL" clId="{1362AC22-291F-4710-A040-13562A35F14B}" dt="2019-08-05T09:15:33.530" v="3978" actId="1076"/>
          <ac:spMkLst>
            <pc:docMk/>
            <pc:sldMk cId="3152637722" sldId="268"/>
            <ac:spMk id="4" creationId="{C8C75975-ED1E-4E75-8214-8DA6A168F7F9}"/>
          </ac:spMkLst>
        </pc:spChg>
        <pc:spChg chg="add mod">
          <ac:chgData name="Mrs A BascombePrice" userId="188aa921-7d7d-4b84-bc6e-600c55f323e4" providerId="ADAL" clId="{1362AC22-291F-4710-A040-13562A35F14B}" dt="2019-08-05T09:15:36.007" v="3979" actId="1076"/>
          <ac:spMkLst>
            <pc:docMk/>
            <pc:sldMk cId="3152637722" sldId="268"/>
            <ac:spMk id="5" creationId="{7EC473FC-B9BA-47E2-98F2-5C82B51D4FF3}"/>
          </ac:spMkLst>
        </pc:spChg>
        <pc:spChg chg="add mod">
          <ac:chgData name="Mrs A BascombePrice" userId="188aa921-7d7d-4b84-bc6e-600c55f323e4" providerId="ADAL" clId="{1362AC22-291F-4710-A040-13562A35F14B}" dt="2019-08-05T09:20:32.144" v="4077" actId="14100"/>
          <ac:spMkLst>
            <pc:docMk/>
            <pc:sldMk cId="3152637722" sldId="268"/>
            <ac:spMk id="6" creationId="{1AC8C64D-AB3F-4DDA-B517-1420F46C1F74}"/>
          </ac:spMkLst>
        </pc:spChg>
        <pc:spChg chg="add mod">
          <ac:chgData name="Mrs A BascombePrice" userId="188aa921-7d7d-4b84-bc6e-600c55f323e4" providerId="ADAL" clId="{1362AC22-291F-4710-A040-13562A35F14B}" dt="2019-08-05T09:21:13.171" v="4081" actId="1076"/>
          <ac:spMkLst>
            <pc:docMk/>
            <pc:sldMk cId="3152637722" sldId="268"/>
            <ac:spMk id="7" creationId="{B9C5E2E2-3961-44FB-B2E7-F9FE3696A2F7}"/>
          </ac:spMkLst>
        </pc:spChg>
        <pc:spChg chg="add mod">
          <ac:chgData name="Mrs A BascombePrice" userId="188aa921-7d7d-4b84-bc6e-600c55f323e4" providerId="ADAL" clId="{1362AC22-291F-4710-A040-13562A35F14B}" dt="2019-08-05T09:20:29.789" v="4076" actId="14100"/>
          <ac:spMkLst>
            <pc:docMk/>
            <pc:sldMk cId="3152637722" sldId="268"/>
            <ac:spMk id="8" creationId="{F02EEE5E-152F-452F-982C-139F01AC164A}"/>
          </ac:spMkLst>
        </pc:spChg>
        <pc:graphicFrameChg chg="add mod modGraphic">
          <ac:chgData name="Mrs A BascombePrice" userId="188aa921-7d7d-4b84-bc6e-600c55f323e4" providerId="ADAL" clId="{1362AC22-291F-4710-A040-13562A35F14B}" dt="2019-08-05T09:10:25.105" v="3753" actId="255"/>
          <ac:graphicFrameMkLst>
            <pc:docMk/>
            <pc:sldMk cId="3152637722" sldId="268"/>
            <ac:graphicFrameMk id="3" creationId="{6E9154CD-F4AC-4288-8BD4-CD114A6D6AC4}"/>
          </ac:graphicFrameMkLst>
        </pc:graphicFrameChg>
        <pc:picChg chg="add mod">
          <ac:chgData name="Mrs A BascombePrice" userId="188aa921-7d7d-4b84-bc6e-600c55f323e4" providerId="ADAL" clId="{1362AC22-291F-4710-A040-13562A35F14B}" dt="2019-08-05T09:21:18.087" v="4082" actId="1076"/>
          <ac:picMkLst>
            <pc:docMk/>
            <pc:sldMk cId="3152637722" sldId="268"/>
            <ac:picMk id="11266" creationId="{086D21EC-17C3-4A90-BFC9-57913E162F2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3BF72-5824-455D-8528-009477CB10D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1D93DF0-AD68-4EF9-91C4-8D2A27DEA19A}">
      <dgm:prSet phldrT="[Text]" custT="1"/>
      <dgm:spPr/>
      <dgm:t>
        <a:bodyPr/>
        <a:lstStyle/>
        <a:p>
          <a:r>
            <a:rPr lang="en-GB" sz="1100" b="1" dirty="0">
              <a:latin typeface="Comic Sans MS" panose="030F0702030302020204" pitchFamily="66" charset="0"/>
            </a:rPr>
            <a:t>Reasons why systems are attacked</a:t>
          </a:r>
        </a:p>
      </dgm:t>
    </dgm:pt>
    <dgm:pt modelId="{A4CF6EA3-B31E-41D3-8BBF-70918AA669AC}" type="parTrans" cxnId="{2DC522F5-5C31-44AF-8A02-1784D287311D}">
      <dgm:prSet/>
      <dgm:spPr/>
      <dgm:t>
        <a:bodyPr/>
        <a:lstStyle/>
        <a:p>
          <a:endParaRPr lang="en-GB"/>
        </a:p>
      </dgm:t>
    </dgm:pt>
    <dgm:pt modelId="{FBC04E47-D7DA-48B8-9688-4C76E7619C6E}" type="sibTrans" cxnId="{2DC522F5-5C31-44AF-8A02-1784D287311D}">
      <dgm:prSet/>
      <dgm:spPr/>
      <dgm:t>
        <a:bodyPr/>
        <a:lstStyle/>
        <a:p>
          <a:endParaRPr lang="en-GB"/>
        </a:p>
      </dgm:t>
    </dgm:pt>
    <dgm:pt modelId="{D7F5F138-E8BF-4A8F-A990-36BE742A748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100" b="0" i="0" dirty="0">
              <a:latin typeface="Comic Sans MS" panose="030F0702030302020204" pitchFamily="66" charset="0"/>
            </a:rPr>
            <a:t>Fun/</a:t>
          </a:r>
        </a:p>
        <a:p>
          <a:pPr>
            <a:buFont typeface="Arial" panose="020B0604020202020204" pitchFamily="34" charset="0"/>
            <a:buChar char="•"/>
          </a:pPr>
          <a:r>
            <a:rPr lang="en-GB" sz="1100" b="0" i="0" dirty="0">
              <a:latin typeface="Comic Sans MS" panose="030F0702030302020204" pitchFamily="66" charset="0"/>
            </a:rPr>
            <a:t>challenge</a:t>
          </a:r>
          <a:r>
            <a:rPr lang="en-US" sz="1100" b="0" i="0" dirty="0">
              <a:latin typeface="Comic Sans MS" panose="030F0702030302020204" pitchFamily="66" charset="0"/>
            </a:rPr>
            <a:t>​</a:t>
          </a:r>
          <a:endParaRPr lang="en-GB" sz="1100" dirty="0">
            <a:latin typeface="Comic Sans MS" panose="030F0702030302020204" pitchFamily="66" charset="0"/>
          </a:endParaRPr>
        </a:p>
      </dgm:t>
    </dgm:pt>
    <dgm:pt modelId="{3D5DBAD0-07ED-4159-8E4D-B257234B6657}" type="parTrans" cxnId="{63E801EC-215C-4921-8528-2568AECF2FFD}">
      <dgm:prSet/>
      <dgm:spPr/>
      <dgm:t>
        <a:bodyPr/>
        <a:lstStyle/>
        <a:p>
          <a:endParaRPr lang="en-GB"/>
        </a:p>
      </dgm:t>
    </dgm:pt>
    <dgm:pt modelId="{A007F9C2-93E7-433E-8781-10A164F61336}" type="sibTrans" cxnId="{63E801EC-215C-4921-8528-2568AECF2FFD}">
      <dgm:prSet/>
      <dgm:spPr/>
      <dgm:t>
        <a:bodyPr/>
        <a:lstStyle/>
        <a:p>
          <a:endParaRPr lang="en-GB"/>
        </a:p>
      </dgm:t>
    </dgm:pt>
    <dgm:pt modelId="{96E5BD67-4B91-4730-BC63-FB4C9BA881C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100" b="0" i="0">
              <a:latin typeface="Comic Sans MS" panose="030F0702030302020204" pitchFamily="66" charset="0"/>
            </a:rPr>
            <a:t>Industrial espionage</a:t>
          </a:r>
          <a:r>
            <a:rPr lang="en-US" sz="1100" b="0" i="0">
              <a:latin typeface="Comic Sans MS" panose="030F0702030302020204" pitchFamily="66" charset="0"/>
            </a:rPr>
            <a:t>​</a:t>
          </a:r>
        </a:p>
      </dgm:t>
    </dgm:pt>
    <dgm:pt modelId="{A82CC961-497D-4F7F-8A3A-856555478BB1}" type="parTrans" cxnId="{48069F91-C8F7-49EC-8E94-50AEB2FB3646}">
      <dgm:prSet/>
      <dgm:spPr/>
      <dgm:t>
        <a:bodyPr/>
        <a:lstStyle/>
        <a:p>
          <a:endParaRPr lang="en-GB"/>
        </a:p>
      </dgm:t>
    </dgm:pt>
    <dgm:pt modelId="{D30493B6-F990-4820-BC97-779A9B222564}" type="sibTrans" cxnId="{48069F91-C8F7-49EC-8E94-50AEB2FB3646}">
      <dgm:prSet/>
      <dgm:spPr/>
      <dgm:t>
        <a:bodyPr/>
        <a:lstStyle/>
        <a:p>
          <a:endParaRPr lang="en-GB"/>
        </a:p>
      </dgm:t>
    </dgm:pt>
    <dgm:pt modelId="{514B05DB-1B2F-44D7-A599-0A43D357BFE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100" b="0" i="0">
              <a:latin typeface="Comic Sans MS" panose="030F0702030302020204" pitchFamily="66" charset="0"/>
            </a:rPr>
            <a:t>Financial gain</a:t>
          </a:r>
          <a:r>
            <a:rPr lang="en-US" sz="1100" b="0" i="0">
              <a:latin typeface="Comic Sans MS" panose="030F0702030302020204" pitchFamily="66" charset="0"/>
            </a:rPr>
            <a:t>​</a:t>
          </a:r>
        </a:p>
      </dgm:t>
    </dgm:pt>
    <dgm:pt modelId="{85A6E041-391C-4990-A026-501BE4D483B2}" type="parTrans" cxnId="{25FED805-3F27-4C01-8CFC-7C040C90BDF7}">
      <dgm:prSet/>
      <dgm:spPr/>
      <dgm:t>
        <a:bodyPr/>
        <a:lstStyle/>
        <a:p>
          <a:endParaRPr lang="en-GB"/>
        </a:p>
      </dgm:t>
    </dgm:pt>
    <dgm:pt modelId="{D57F8AD0-CF92-4A0F-9086-116FDEE1211A}" type="sibTrans" cxnId="{25FED805-3F27-4C01-8CFC-7C040C90BDF7}">
      <dgm:prSet/>
      <dgm:spPr/>
      <dgm:t>
        <a:bodyPr/>
        <a:lstStyle/>
        <a:p>
          <a:endParaRPr lang="en-GB"/>
        </a:p>
      </dgm:t>
    </dgm:pt>
    <dgm:pt modelId="{DB8E5F98-FF4A-4B5D-AC2B-23E1CA3AEAC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100" b="0" i="0">
              <a:latin typeface="Comic Sans MS" panose="030F0702030302020204" pitchFamily="66" charset="0"/>
            </a:rPr>
            <a:t>Personal attack</a:t>
          </a:r>
          <a:r>
            <a:rPr lang="en-US" sz="1100" b="0" i="0">
              <a:latin typeface="Comic Sans MS" panose="030F0702030302020204" pitchFamily="66" charset="0"/>
            </a:rPr>
            <a:t>​</a:t>
          </a:r>
        </a:p>
      </dgm:t>
    </dgm:pt>
    <dgm:pt modelId="{20084416-40EE-4132-BE8B-CB1B256F3B49}" type="parTrans" cxnId="{307E4F30-07DB-40DF-BBF4-289866FA4D51}">
      <dgm:prSet/>
      <dgm:spPr/>
      <dgm:t>
        <a:bodyPr/>
        <a:lstStyle/>
        <a:p>
          <a:endParaRPr lang="en-GB"/>
        </a:p>
      </dgm:t>
    </dgm:pt>
    <dgm:pt modelId="{62786366-5F26-49FA-BE49-8DB05583952A}" type="sibTrans" cxnId="{307E4F30-07DB-40DF-BBF4-289866FA4D51}">
      <dgm:prSet/>
      <dgm:spPr/>
      <dgm:t>
        <a:bodyPr/>
        <a:lstStyle/>
        <a:p>
          <a:endParaRPr lang="en-GB"/>
        </a:p>
      </dgm:t>
    </dgm:pt>
    <dgm:pt modelId="{C83D5FF1-BED0-4FBF-872D-5C59F27F4B9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100" b="0" i="0">
              <a:latin typeface="Comic Sans MS" panose="030F0702030302020204" pitchFamily="66" charset="0"/>
            </a:rPr>
            <a:t>Disruption</a:t>
          </a:r>
          <a:r>
            <a:rPr lang="en-US" sz="1100" b="0" i="0">
              <a:latin typeface="Comic Sans MS" panose="030F0702030302020204" pitchFamily="66" charset="0"/>
            </a:rPr>
            <a:t>​</a:t>
          </a:r>
        </a:p>
      </dgm:t>
    </dgm:pt>
    <dgm:pt modelId="{358A32B6-0275-4DFC-BFC4-2B3D94FE0BAB}" type="parTrans" cxnId="{30C5D366-F4B2-44D0-BF08-DB01969CD40F}">
      <dgm:prSet/>
      <dgm:spPr/>
      <dgm:t>
        <a:bodyPr/>
        <a:lstStyle/>
        <a:p>
          <a:endParaRPr lang="en-GB"/>
        </a:p>
      </dgm:t>
    </dgm:pt>
    <dgm:pt modelId="{2AA3392D-D574-4552-9D41-86479D81B116}" type="sibTrans" cxnId="{30C5D366-F4B2-44D0-BF08-DB01969CD40F}">
      <dgm:prSet/>
      <dgm:spPr/>
      <dgm:t>
        <a:bodyPr/>
        <a:lstStyle/>
        <a:p>
          <a:endParaRPr lang="en-GB"/>
        </a:p>
      </dgm:t>
    </dgm:pt>
    <dgm:pt modelId="{2F750C3D-6B8C-4467-8A70-5CF2D766149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050" b="0" i="0" dirty="0">
              <a:latin typeface="Comic Sans MS" panose="030F0702030302020204" pitchFamily="66" charset="0"/>
            </a:rPr>
            <a:t>Data and information theft</a:t>
          </a:r>
          <a:r>
            <a:rPr lang="en-US" sz="1050" b="0" i="0" dirty="0">
              <a:latin typeface="Comic Sans MS" panose="030F0702030302020204" pitchFamily="66" charset="0"/>
            </a:rPr>
            <a:t>​</a:t>
          </a:r>
        </a:p>
      </dgm:t>
    </dgm:pt>
    <dgm:pt modelId="{A4511EC8-F3D7-4140-BDCE-BCF20031288F}" type="parTrans" cxnId="{69DB295A-2916-403D-B231-D9EBE05FDDE5}">
      <dgm:prSet/>
      <dgm:spPr/>
      <dgm:t>
        <a:bodyPr/>
        <a:lstStyle/>
        <a:p>
          <a:endParaRPr lang="en-GB"/>
        </a:p>
      </dgm:t>
    </dgm:pt>
    <dgm:pt modelId="{8D49D134-4DBE-4856-915F-AB7656FB9462}" type="sibTrans" cxnId="{69DB295A-2916-403D-B231-D9EBE05FDDE5}">
      <dgm:prSet/>
      <dgm:spPr/>
      <dgm:t>
        <a:bodyPr/>
        <a:lstStyle/>
        <a:p>
          <a:endParaRPr lang="en-GB"/>
        </a:p>
      </dgm:t>
    </dgm:pt>
    <dgm:pt modelId="{EC6E5D65-55D9-4D3A-807E-FAD7AAE8CB79}" type="pres">
      <dgm:prSet presAssocID="{DB73BF72-5824-455D-8528-009477CB10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AD3F3FB-2341-40B4-8AAD-FA1E79D423B3}" type="pres">
      <dgm:prSet presAssocID="{51D93DF0-AD68-4EF9-91C4-8D2A27DEA19A}" presName="centerShape" presStyleLbl="node0" presStyleIdx="0" presStyleCnt="1"/>
      <dgm:spPr/>
    </dgm:pt>
    <dgm:pt modelId="{51194753-DDE0-4F64-939C-A6EB915E576D}" type="pres">
      <dgm:prSet presAssocID="{3D5DBAD0-07ED-4159-8E4D-B257234B6657}" presName="Name9" presStyleLbl="parChTrans1D2" presStyleIdx="0" presStyleCnt="6"/>
      <dgm:spPr/>
    </dgm:pt>
    <dgm:pt modelId="{7F4264AD-3D99-4478-9FF7-C66B5D621050}" type="pres">
      <dgm:prSet presAssocID="{3D5DBAD0-07ED-4159-8E4D-B257234B6657}" presName="connTx" presStyleLbl="parChTrans1D2" presStyleIdx="0" presStyleCnt="6"/>
      <dgm:spPr/>
    </dgm:pt>
    <dgm:pt modelId="{49AE45BA-4622-40A1-A1C3-F13A6E7DE06F}" type="pres">
      <dgm:prSet presAssocID="{D7F5F138-E8BF-4A8F-A990-36BE742A7481}" presName="node" presStyleLbl="node1" presStyleIdx="0" presStyleCnt="6">
        <dgm:presLayoutVars>
          <dgm:bulletEnabled val="1"/>
        </dgm:presLayoutVars>
      </dgm:prSet>
      <dgm:spPr/>
    </dgm:pt>
    <dgm:pt modelId="{E6B9A223-CA7F-4CFE-97BE-2D1F7A50CE7F}" type="pres">
      <dgm:prSet presAssocID="{A82CC961-497D-4F7F-8A3A-856555478BB1}" presName="Name9" presStyleLbl="parChTrans1D2" presStyleIdx="1" presStyleCnt="6"/>
      <dgm:spPr/>
    </dgm:pt>
    <dgm:pt modelId="{C829039E-9792-4BD5-9AAB-7402782DC8A4}" type="pres">
      <dgm:prSet presAssocID="{A82CC961-497D-4F7F-8A3A-856555478BB1}" presName="connTx" presStyleLbl="parChTrans1D2" presStyleIdx="1" presStyleCnt="6"/>
      <dgm:spPr/>
    </dgm:pt>
    <dgm:pt modelId="{775C2460-A4E6-4C2C-9FA2-2BDD0305D04A}" type="pres">
      <dgm:prSet presAssocID="{96E5BD67-4B91-4730-BC63-FB4C9BA881CD}" presName="node" presStyleLbl="node1" presStyleIdx="1" presStyleCnt="6">
        <dgm:presLayoutVars>
          <dgm:bulletEnabled val="1"/>
        </dgm:presLayoutVars>
      </dgm:prSet>
      <dgm:spPr/>
    </dgm:pt>
    <dgm:pt modelId="{54052074-BDBD-4A99-AC3F-81F3575B7DE2}" type="pres">
      <dgm:prSet presAssocID="{85A6E041-391C-4990-A026-501BE4D483B2}" presName="Name9" presStyleLbl="parChTrans1D2" presStyleIdx="2" presStyleCnt="6"/>
      <dgm:spPr/>
    </dgm:pt>
    <dgm:pt modelId="{0EBCDBA2-EFF6-4CCA-B5BD-ED3339502BAB}" type="pres">
      <dgm:prSet presAssocID="{85A6E041-391C-4990-A026-501BE4D483B2}" presName="connTx" presStyleLbl="parChTrans1D2" presStyleIdx="2" presStyleCnt="6"/>
      <dgm:spPr/>
    </dgm:pt>
    <dgm:pt modelId="{ED1D6BCB-1FF4-4FB7-B1AD-34EE06FC33DA}" type="pres">
      <dgm:prSet presAssocID="{514B05DB-1B2F-44D7-A599-0A43D357BFE9}" presName="node" presStyleLbl="node1" presStyleIdx="2" presStyleCnt="6">
        <dgm:presLayoutVars>
          <dgm:bulletEnabled val="1"/>
        </dgm:presLayoutVars>
      </dgm:prSet>
      <dgm:spPr/>
    </dgm:pt>
    <dgm:pt modelId="{FB27590B-B627-4864-BB09-78B40A13FBFC}" type="pres">
      <dgm:prSet presAssocID="{20084416-40EE-4132-BE8B-CB1B256F3B49}" presName="Name9" presStyleLbl="parChTrans1D2" presStyleIdx="3" presStyleCnt="6"/>
      <dgm:spPr/>
    </dgm:pt>
    <dgm:pt modelId="{CF152C09-0030-44CE-B247-53368FFB0E85}" type="pres">
      <dgm:prSet presAssocID="{20084416-40EE-4132-BE8B-CB1B256F3B49}" presName="connTx" presStyleLbl="parChTrans1D2" presStyleIdx="3" presStyleCnt="6"/>
      <dgm:spPr/>
    </dgm:pt>
    <dgm:pt modelId="{FFB2426B-2F43-4B02-9FB4-F871FC853FE2}" type="pres">
      <dgm:prSet presAssocID="{DB8E5F98-FF4A-4B5D-AC2B-23E1CA3AEAC7}" presName="node" presStyleLbl="node1" presStyleIdx="3" presStyleCnt="6">
        <dgm:presLayoutVars>
          <dgm:bulletEnabled val="1"/>
        </dgm:presLayoutVars>
      </dgm:prSet>
      <dgm:spPr/>
    </dgm:pt>
    <dgm:pt modelId="{77F876D8-4444-4726-BA9E-62BBB521CB2E}" type="pres">
      <dgm:prSet presAssocID="{358A32B6-0275-4DFC-BFC4-2B3D94FE0BAB}" presName="Name9" presStyleLbl="parChTrans1D2" presStyleIdx="4" presStyleCnt="6"/>
      <dgm:spPr/>
    </dgm:pt>
    <dgm:pt modelId="{2BEAA3C2-C60E-4E8C-B92E-86F62B42C382}" type="pres">
      <dgm:prSet presAssocID="{358A32B6-0275-4DFC-BFC4-2B3D94FE0BAB}" presName="connTx" presStyleLbl="parChTrans1D2" presStyleIdx="4" presStyleCnt="6"/>
      <dgm:spPr/>
    </dgm:pt>
    <dgm:pt modelId="{694C7B9D-2D8F-42ED-B82B-0CB970F75EAE}" type="pres">
      <dgm:prSet presAssocID="{C83D5FF1-BED0-4FBF-872D-5C59F27F4B90}" presName="node" presStyleLbl="node1" presStyleIdx="4" presStyleCnt="6">
        <dgm:presLayoutVars>
          <dgm:bulletEnabled val="1"/>
        </dgm:presLayoutVars>
      </dgm:prSet>
      <dgm:spPr/>
    </dgm:pt>
    <dgm:pt modelId="{C1DC4F90-7BAE-49C1-9553-34AFA7A0803C}" type="pres">
      <dgm:prSet presAssocID="{A4511EC8-F3D7-4140-BDCE-BCF20031288F}" presName="Name9" presStyleLbl="parChTrans1D2" presStyleIdx="5" presStyleCnt="6"/>
      <dgm:spPr/>
    </dgm:pt>
    <dgm:pt modelId="{0FADB0F6-8828-44B3-B2B4-D8BBA8CABBFE}" type="pres">
      <dgm:prSet presAssocID="{A4511EC8-F3D7-4140-BDCE-BCF20031288F}" presName="connTx" presStyleLbl="parChTrans1D2" presStyleIdx="5" presStyleCnt="6"/>
      <dgm:spPr/>
    </dgm:pt>
    <dgm:pt modelId="{DC597132-B4E9-437B-AAA6-BEDE3924C176}" type="pres">
      <dgm:prSet presAssocID="{2F750C3D-6B8C-4467-8A70-5CF2D766149D}" presName="node" presStyleLbl="node1" presStyleIdx="5" presStyleCnt="6" custScaleX="99882" custScaleY="107276">
        <dgm:presLayoutVars>
          <dgm:bulletEnabled val="1"/>
        </dgm:presLayoutVars>
      </dgm:prSet>
      <dgm:spPr/>
    </dgm:pt>
  </dgm:ptLst>
  <dgm:cxnLst>
    <dgm:cxn modelId="{BD7B8304-2F4D-4E26-BDE1-2DA4EFE127C1}" type="presOf" srcId="{514B05DB-1B2F-44D7-A599-0A43D357BFE9}" destId="{ED1D6BCB-1FF4-4FB7-B1AD-34EE06FC33DA}" srcOrd="0" destOrd="0" presId="urn:microsoft.com/office/officeart/2005/8/layout/radial1"/>
    <dgm:cxn modelId="{25FED805-3F27-4C01-8CFC-7C040C90BDF7}" srcId="{51D93DF0-AD68-4EF9-91C4-8D2A27DEA19A}" destId="{514B05DB-1B2F-44D7-A599-0A43D357BFE9}" srcOrd="2" destOrd="0" parTransId="{85A6E041-391C-4990-A026-501BE4D483B2}" sibTransId="{D57F8AD0-CF92-4A0F-9086-116FDEE1211A}"/>
    <dgm:cxn modelId="{BA5F000A-EBAC-4697-B7E9-2E240CA91E78}" type="presOf" srcId="{20084416-40EE-4132-BE8B-CB1B256F3B49}" destId="{CF152C09-0030-44CE-B247-53368FFB0E85}" srcOrd="1" destOrd="0" presId="urn:microsoft.com/office/officeart/2005/8/layout/radial1"/>
    <dgm:cxn modelId="{C616790F-BA67-4417-B634-0124742A46FB}" type="presOf" srcId="{DB8E5F98-FF4A-4B5D-AC2B-23E1CA3AEAC7}" destId="{FFB2426B-2F43-4B02-9FB4-F871FC853FE2}" srcOrd="0" destOrd="0" presId="urn:microsoft.com/office/officeart/2005/8/layout/radial1"/>
    <dgm:cxn modelId="{1F5CB413-F909-4056-9D2E-AAC85DDF6C46}" type="presOf" srcId="{3D5DBAD0-07ED-4159-8E4D-B257234B6657}" destId="{7F4264AD-3D99-4478-9FF7-C66B5D621050}" srcOrd="1" destOrd="0" presId="urn:microsoft.com/office/officeart/2005/8/layout/radial1"/>
    <dgm:cxn modelId="{0E7F8129-07F2-4BD4-AA94-DA72DC2856CA}" type="presOf" srcId="{51D93DF0-AD68-4EF9-91C4-8D2A27DEA19A}" destId="{7AD3F3FB-2341-40B4-8AAD-FA1E79D423B3}" srcOrd="0" destOrd="0" presId="urn:microsoft.com/office/officeart/2005/8/layout/radial1"/>
    <dgm:cxn modelId="{307E4F30-07DB-40DF-BBF4-289866FA4D51}" srcId="{51D93DF0-AD68-4EF9-91C4-8D2A27DEA19A}" destId="{DB8E5F98-FF4A-4B5D-AC2B-23E1CA3AEAC7}" srcOrd="3" destOrd="0" parTransId="{20084416-40EE-4132-BE8B-CB1B256F3B49}" sibTransId="{62786366-5F26-49FA-BE49-8DB05583952A}"/>
    <dgm:cxn modelId="{B8521E35-D3D6-4667-B7B6-F2EF149A8F80}" type="presOf" srcId="{2F750C3D-6B8C-4467-8A70-5CF2D766149D}" destId="{DC597132-B4E9-437B-AAA6-BEDE3924C176}" srcOrd="0" destOrd="0" presId="urn:microsoft.com/office/officeart/2005/8/layout/radial1"/>
    <dgm:cxn modelId="{64B3A760-9BF4-45B9-B482-5AEB3A50B3FA}" type="presOf" srcId="{20084416-40EE-4132-BE8B-CB1B256F3B49}" destId="{FB27590B-B627-4864-BB09-78B40A13FBFC}" srcOrd="0" destOrd="0" presId="urn:microsoft.com/office/officeart/2005/8/layout/radial1"/>
    <dgm:cxn modelId="{30C5D366-F4B2-44D0-BF08-DB01969CD40F}" srcId="{51D93DF0-AD68-4EF9-91C4-8D2A27DEA19A}" destId="{C83D5FF1-BED0-4FBF-872D-5C59F27F4B90}" srcOrd="4" destOrd="0" parTransId="{358A32B6-0275-4DFC-BFC4-2B3D94FE0BAB}" sibTransId="{2AA3392D-D574-4552-9D41-86479D81B116}"/>
    <dgm:cxn modelId="{AED5D248-9242-4651-B655-D09BEF4CD512}" type="presOf" srcId="{A4511EC8-F3D7-4140-BDCE-BCF20031288F}" destId="{C1DC4F90-7BAE-49C1-9553-34AFA7A0803C}" srcOrd="0" destOrd="0" presId="urn:microsoft.com/office/officeart/2005/8/layout/radial1"/>
    <dgm:cxn modelId="{788B3573-223C-4CDB-88D4-DB16F91DD62A}" type="presOf" srcId="{85A6E041-391C-4990-A026-501BE4D483B2}" destId="{0EBCDBA2-EFF6-4CCA-B5BD-ED3339502BAB}" srcOrd="1" destOrd="0" presId="urn:microsoft.com/office/officeart/2005/8/layout/radial1"/>
    <dgm:cxn modelId="{373EC279-3CA7-471E-BEC0-86414109B3C9}" type="presOf" srcId="{DB73BF72-5824-455D-8528-009477CB10DE}" destId="{EC6E5D65-55D9-4D3A-807E-FAD7AAE8CB79}" srcOrd="0" destOrd="0" presId="urn:microsoft.com/office/officeart/2005/8/layout/radial1"/>
    <dgm:cxn modelId="{69DB295A-2916-403D-B231-D9EBE05FDDE5}" srcId="{51D93DF0-AD68-4EF9-91C4-8D2A27DEA19A}" destId="{2F750C3D-6B8C-4467-8A70-5CF2D766149D}" srcOrd="5" destOrd="0" parTransId="{A4511EC8-F3D7-4140-BDCE-BCF20031288F}" sibTransId="{8D49D134-4DBE-4856-915F-AB7656FB9462}"/>
    <dgm:cxn modelId="{BB33C65A-D351-4EA4-BBA5-C50C159316F8}" type="presOf" srcId="{358A32B6-0275-4DFC-BFC4-2B3D94FE0BAB}" destId="{77F876D8-4444-4726-BA9E-62BBB521CB2E}" srcOrd="0" destOrd="0" presId="urn:microsoft.com/office/officeart/2005/8/layout/radial1"/>
    <dgm:cxn modelId="{6334777B-17B5-4CB1-A5E6-C059C9B7AD84}" type="presOf" srcId="{A4511EC8-F3D7-4140-BDCE-BCF20031288F}" destId="{0FADB0F6-8828-44B3-B2B4-D8BBA8CABBFE}" srcOrd="1" destOrd="0" presId="urn:microsoft.com/office/officeart/2005/8/layout/radial1"/>
    <dgm:cxn modelId="{E77E967D-CD63-4CB8-B090-33EC89CFD188}" type="presOf" srcId="{A82CC961-497D-4F7F-8A3A-856555478BB1}" destId="{C829039E-9792-4BD5-9AAB-7402782DC8A4}" srcOrd="1" destOrd="0" presId="urn:microsoft.com/office/officeart/2005/8/layout/radial1"/>
    <dgm:cxn modelId="{C3748881-92DF-4B58-A87D-B92B35745997}" type="presOf" srcId="{358A32B6-0275-4DFC-BFC4-2B3D94FE0BAB}" destId="{2BEAA3C2-C60E-4E8C-B92E-86F62B42C382}" srcOrd="1" destOrd="0" presId="urn:microsoft.com/office/officeart/2005/8/layout/radial1"/>
    <dgm:cxn modelId="{1CC2C58B-50E6-4D2B-9775-2CA282E6C771}" type="presOf" srcId="{96E5BD67-4B91-4730-BC63-FB4C9BA881CD}" destId="{775C2460-A4E6-4C2C-9FA2-2BDD0305D04A}" srcOrd="0" destOrd="0" presId="urn:microsoft.com/office/officeart/2005/8/layout/radial1"/>
    <dgm:cxn modelId="{48069F91-C8F7-49EC-8E94-50AEB2FB3646}" srcId="{51D93DF0-AD68-4EF9-91C4-8D2A27DEA19A}" destId="{96E5BD67-4B91-4730-BC63-FB4C9BA881CD}" srcOrd="1" destOrd="0" parTransId="{A82CC961-497D-4F7F-8A3A-856555478BB1}" sibTransId="{D30493B6-F990-4820-BC97-779A9B222564}"/>
    <dgm:cxn modelId="{D93124A9-BADD-47F8-B675-4097FDF18372}" type="presOf" srcId="{D7F5F138-E8BF-4A8F-A990-36BE742A7481}" destId="{49AE45BA-4622-40A1-A1C3-F13A6E7DE06F}" srcOrd="0" destOrd="0" presId="urn:microsoft.com/office/officeart/2005/8/layout/radial1"/>
    <dgm:cxn modelId="{120965C2-77FC-42AB-8061-D608E9C8AD99}" type="presOf" srcId="{3D5DBAD0-07ED-4159-8E4D-B257234B6657}" destId="{51194753-DDE0-4F64-939C-A6EB915E576D}" srcOrd="0" destOrd="0" presId="urn:microsoft.com/office/officeart/2005/8/layout/radial1"/>
    <dgm:cxn modelId="{88EF81C6-2DF0-4EC1-88C3-E913E729CAC8}" type="presOf" srcId="{C83D5FF1-BED0-4FBF-872D-5C59F27F4B90}" destId="{694C7B9D-2D8F-42ED-B82B-0CB970F75EAE}" srcOrd="0" destOrd="0" presId="urn:microsoft.com/office/officeart/2005/8/layout/radial1"/>
    <dgm:cxn modelId="{78ED98C8-9CE1-4C4A-8C51-D0C2F48750C7}" type="presOf" srcId="{85A6E041-391C-4990-A026-501BE4D483B2}" destId="{54052074-BDBD-4A99-AC3F-81F3575B7DE2}" srcOrd="0" destOrd="0" presId="urn:microsoft.com/office/officeart/2005/8/layout/radial1"/>
    <dgm:cxn modelId="{63E801EC-215C-4921-8528-2568AECF2FFD}" srcId="{51D93DF0-AD68-4EF9-91C4-8D2A27DEA19A}" destId="{D7F5F138-E8BF-4A8F-A990-36BE742A7481}" srcOrd="0" destOrd="0" parTransId="{3D5DBAD0-07ED-4159-8E4D-B257234B6657}" sibTransId="{A007F9C2-93E7-433E-8781-10A164F61336}"/>
    <dgm:cxn modelId="{7A8E71F3-0566-4B31-B6B1-5ABF9CDC5518}" type="presOf" srcId="{A82CC961-497D-4F7F-8A3A-856555478BB1}" destId="{E6B9A223-CA7F-4CFE-97BE-2D1F7A50CE7F}" srcOrd="0" destOrd="0" presId="urn:microsoft.com/office/officeart/2005/8/layout/radial1"/>
    <dgm:cxn modelId="{2DC522F5-5C31-44AF-8A02-1784D287311D}" srcId="{DB73BF72-5824-455D-8528-009477CB10DE}" destId="{51D93DF0-AD68-4EF9-91C4-8D2A27DEA19A}" srcOrd="0" destOrd="0" parTransId="{A4CF6EA3-B31E-41D3-8BBF-70918AA669AC}" sibTransId="{FBC04E47-D7DA-48B8-9688-4C76E7619C6E}"/>
    <dgm:cxn modelId="{D34BA61A-B40E-4211-ADD6-E55F16808129}" type="presParOf" srcId="{EC6E5D65-55D9-4D3A-807E-FAD7AAE8CB79}" destId="{7AD3F3FB-2341-40B4-8AAD-FA1E79D423B3}" srcOrd="0" destOrd="0" presId="urn:microsoft.com/office/officeart/2005/8/layout/radial1"/>
    <dgm:cxn modelId="{801B709C-5971-49F2-8FEA-8DA3923FF753}" type="presParOf" srcId="{EC6E5D65-55D9-4D3A-807E-FAD7AAE8CB79}" destId="{51194753-DDE0-4F64-939C-A6EB915E576D}" srcOrd="1" destOrd="0" presId="urn:microsoft.com/office/officeart/2005/8/layout/radial1"/>
    <dgm:cxn modelId="{CC401942-22D0-47C4-8921-41B7081FEC8E}" type="presParOf" srcId="{51194753-DDE0-4F64-939C-A6EB915E576D}" destId="{7F4264AD-3D99-4478-9FF7-C66B5D621050}" srcOrd="0" destOrd="0" presId="urn:microsoft.com/office/officeart/2005/8/layout/radial1"/>
    <dgm:cxn modelId="{6D076364-62D0-4D0C-AF1B-869D2373E8D4}" type="presParOf" srcId="{EC6E5D65-55D9-4D3A-807E-FAD7AAE8CB79}" destId="{49AE45BA-4622-40A1-A1C3-F13A6E7DE06F}" srcOrd="2" destOrd="0" presId="urn:microsoft.com/office/officeart/2005/8/layout/radial1"/>
    <dgm:cxn modelId="{29EF99C4-2E82-40FC-BDF1-4ABB88EDEFC3}" type="presParOf" srcId="{EC6E5D65-55D9-4D3A-807E-FAD7AAE8CB79}" destId="{E6B9A223-CA7F-4CFE-97BE-2D1F7A50CE7F}" srcOrd="3" destOrd="0" presId="urn:microsoft.com/office/officeart/2005/8/layout/radial1"/>
    <dgm:cxn modelId="{22F9AC24-A21F-4B40-88D5-7CB747FE8781}" type="presParOf" srcId="{E6B9A223-CA7F-4CFE-97BE-2D1F7A50CE7F}" destId="{C829039E-9792-4BD5-9AAB-7402782DC8A4}" srcOrd="0" destOrd="0" presId="urn:microsoft.com/office/officeart/2005/8/layout/radial1"/>
    <dgm:cxn modelId="{20340ACB-850B-49A7-9C95-D5712B3A21F7}" type="presParOf" srcId="{EC6E5D65-55D9-4D3A-807E-FAD7AAE8CB79}" destId="{775C2460-A4E6-4C2C-9FA2-2BDD0305D04A}" srcOrd="4" destOrd="0" presId="urn:microsoft.com/office/officeart/2005/8/layout/radial1"/>
    <dgm:cxn modelId="{224AA62F-A54C-4D30-BB1D-FD9585A038BC}" type="presParOf" srcId="{EC6E5D65-55D9-4D3A-807E-FAD7AAE8CB79}" destId="{54052074-BDBD-4A99-AC3F-81F3575B7DE2}" srcOrd="5" destOrd="0" presId="urn:microsoft.com/office/officeart/2005/8/layout/radial1"/>
    <dgm:cxn modelId="{0FC848C8-3C24-48A1-863E-20DF8FE1F6D0}" type="presParOf" srcId="{54052074-BDBD-4A99-AC3F-81F3575B7DE2}" destId="{0EBCDBA2-EFF6-4CCA-B5BD-ED3339502BAB}" srcOrd="0" destOrd="0" presId="urn:microsoft.com/office/officeart/2005/8/layout/radial1"/>
    <dgm:cxn modelId="{259AFAB4-5065-4064-A178-977D93148234}" type="presParOf" srcId="{EC6E5D65-55D9-4D3A-807E-FAD7AAE8CB79}" destId="{ED1D6BCB-1FF4-4FB7-B1AD-34EE06FC33DA}" srcOrd="6" destOrd="0" presId="urn:microsoft.com/office/officeart/2005/8/layout/radial1"/>
    <dgm:cxn modelId="{3CF4EDBA-5334-4338-A7BC-9DD6B8607EEB}" type="presParOf" srcId="{EC6E5D65-55D9-4D3A-807E-FAD7AAE8CB79}" destId="{FB27590B-B627-4864-BB09-78B40A13FBFC}" srcOrd="7" destOrd="0" presId="urn:microsoft.com/office/officeart/2005/8/layout/radial1"/>
    <dgm:cxn modelId="{95E057AA-1DE9-40DF-9895-A9A677EEB1BD}" type="presParOf" srcId="{FB27590B-B627-4864-BB09-78B40A13FBFC}" destId="{CF152C09-0030-44CE-B247-53368FFB0E85}" srcOrd="0" destOrd="0" presId="urn:microsoft.com/office/officeart/2005/8/layout/radial1"/>
    <dgm:cxn modelId="{7095D3AC-8017-48B7-B920-12D5E9B95F09}" type="presParOf" srcId="{EC6E5D65-55D9-4D3A-807E-FAD7AAE8CB79}" destId="{FFB2426B-2F43-4B02-9FB4-F871FC853FE2}" srcOrd="8" destOrd="0" presId="urn:microsoft.com/office/officeart/2005/8/layout/radial1"/>
    <dgm:cxn modelId="{E24D6B52-B997-4A07-A686-25E33C7B0B73}" type="presParOf" srcId="{EC6E5D65-55D9-4D3A-807E-FAD7AAE8CB79}" destId="{77F876D8-4444-4726-BA9E-62BBB521CB2E}" srcOrd="9" destOrd="0" presId="urn:microsoft.com/office/officeart/2005/8/layout/radial1"/>
    <dgm:cxn modelId="{F418AAC6-C1A7-4EA5-986B-EE9EB3BA7D75}" type="presParOf" srcId="{77F876D8-4444-4726-BA9E-62BBB521CB2E}" destId="{2BEAA3C2-C60E-4E8C-B92E-86F62B42C382}" srcOrd="0" destOrd="0" presId="urn:microsoft.com/office/officeart/2005/8/layout/radial1"/>
    <dgm:cxn modelId="{0D8E6EDF-0B0B-45A5-97DD-DBD8CA8DBC3D}" type="presParOf" srcId="{EC6E5D65-55D9-4D3A-807E-FAD7AAE8CB79}" destId="{694C7B9D-2D8F-42ED-B82B-0CB970F75EAE}" srcOrd="10" destOrd="0" presId="urn:microsoft.com/office/officeart/2005/8/layout/radial1"/>
    <dgm:cxn modelId="{92CA7E79-12FB-46F2-BF39-9BB550E41414}" type="presParOf" srcId="{EC6E5D65-55D9-4D3A-807E-FAD7AAE8CB79}" destId="{C1DC4F90-7BAE-49C1-9553-34AFA7A0803C}" srcOrd="11" destOrd="0" presId="urn:microsoft.com/office/officeart/2005/8/layout/radial1"/>
    <dgm:cxn modelId="{6BC8B546-9F11-466D-8FC9-87E017627D30}" type="presParOf" srcId="{C1DC4F90-7BAE-49C1-9553-34AFA7A0803C}" destId="{0FADB0F6-8828-44B3-B2B4-D8BBA8CABBFE}" srcOrd="0" destOrd="0" presId="urn:microsoft.com/office/officeart/2005/8/layout/radial1"/>
    <dgm:cxn modelId="{62609124-889E-4EA5-9E90-7A45C5A4EE50}" type="presParOf" srcId="{EC6E5D65-55D9-4D3A-807E-FAD7AAE8CB79}" destId="{DC597132-B4E9-437B-AAA6-BEDE3924C17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8C96B-0363-41EB-BF1B-B389A4B85756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8EA7CA7-513B-449D-88A2-5B22D9C4193C}">
      <dgm:prSet phldrT="[Text]"/>
      <dgm:spPr/>
      <dgm:t>
        <a:bodyPr/>
        <a:lstStyle/>
        <a:p>
          <a:r>
            <a:rPr lang="en-GB" dirty="0"/>
            <a:t>Internal Threats</a:t>
          </a:r>
        </a:p>
      </dgm:t>
    </dgm:pt>
    <dgm:pt modelId="{C6861F82-BAA2-4C45-9833-1FE31F140953}" type="parTrans" cxnId="{5B3FE7A3-5710-459F-9D73-C245989ABE6D}">
      <dgm:prSet/>
      <dgm:spPr/>
      <dgm:t>
        <a:bodyPr/>
        <a:lstStyle/>
        <a:p>
          <a:endParaRPr lang="en-GB"/>
        </a:p>
      </dgm:t>
    </dgm:pt>
    <dgm:pt modelId="{BC55E680-2D60-4ED2-BA6E-B3EC8ABAE09D}" type="sibTrans" cxnId="{5B3FE7A3-5710-459F-9D73-C245989ABE6D}">
      <dgm:prSet/>
      <dgm:spPr/>
      <dgm:t>
        <a:bodyPr/>
        <a:lstStyle/>
        <a:p>
          <a:endParaRPr lang="en-GB"/>
        </a:p>
      </dgm:t>
    </dgm:pt>
    <dgm:pt modelId="{08C29E1A-159F-4775-84A2-B186CAA5C85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1" i="0" dirty="0"/>
            <a:t>Visiting untrustworthy websites</a:t>
          </a:r>
          <a:r>
            <a:rPr lang="en-US" b="1" i="0" dirty="0"/>
            <a:t>​</a:t>
          </a:r>
          <a:endParaRPr lang="en-US" b="0" i="0" dirty="0"/>
        </a:p>
      </dgm:t>
    </dgm:pt>
    <dgm:pt modelId="{1AFEAE03-660C-44B8-8D5C-059086F98CE5}" type="parTrans" cxnId="{D59CE8AB-EE0E-4790-8D31-0F0561BCC19D}">
      <dgm:prSet/>
      <dgm:spPr/>
      <dgm:t>
        <a:bodyPr/>
        <a:lstStyle/>
        <a:p>
          <a:endParaRPr lang="en-GB"/>
        </a:p>
      </dgm:t>
    </dgm:pt>
    <dgm:pt modelId="{2D97D234-B387-4C07-AAF1-4B489727F0CF}" type="sibTrans" cxnId="{D59CE8AB-EE0E-4790-8D31-0F0561BCC19D}">
      <dgm:prSet/>
      <dgm:spPr/>
      <dgm:t>
        <a:bodyPr/>
        <a:lstStyle/>
        <a:p>
          <a:endParaRPr lang="en-GB"/>
        </a:p>
      </dgm:t>
    </dgm:pt>
    <dgm:pt modelId="{611B08C8-A379-4A5E-AF66-CEC69EEB139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Disclosure of data</a:t>
          </a:r>
          <a:r>
            <a:rPr lang="en-US" b="0" i="0" dirty="0"/>
            <a:t>​ ​</a:t>
          </a:r>
        </a:p>
      </dgm:t>
    </dgm:pt>
    <dgm:pt modelId="{C419B1CE-2C94-434F-B9E1-C0177AAC8E12}" type="parTrans" cxnId="{6599CD72-3F5F-4014-B7D5-7F32615BF5A1}">
      <dgm:prSet/>
      <dgm:spPr/>
      <dgm:t>
        <a:bodyPr/>
        <a:lstStyle/>
        <a:p>
          <a:endParaRPr lang="en-GB"/>
        </a:p>
      </dgm:t>
    </dgm:pt>
    <dgm:pt modelId="{DF08EACE-DEAD-4ED8-82EB-DEC25C3CC5CF}" type="sibTrans" cxnId="{6599CD72-3F5F-4014-B7D5-7F32615BF5A1}">
      <dgm:prSet/>
      <dgm:spPr/>
      <dgm:t>
        <a:bodyPr/>
        <a:lstStyle/>
        <a:p>
          <a:endParaRPr lang="en-GB"/>
        </a:p>
      </dgm:t>
    </dgm:pt>
    <dgm:pt modelId="{D3A1877F-1A09-4143-8C77-81FFE5AA6F1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Downloads from the internet</a:t>
          </a:r>
          <a:r>
            <a:rPr lang="en-US" b="0" i="0" dirty="0"/>
            <a:t>​</a:t>
          </a:r>
        </a:p>
      </dgm:t>
    </dgm:pt>
    <dgm:pt modelId="{89A2A09D-7BAA-4FE4-83AC-422B74748990}" type="parTrans" cxnId="{CC9CBC05-46C2-4EBB-900A-823853B2399E}">
      <dgm:prSet/>
      <dgm:spPr/>
      <dgm:t>
        <a:bodyPr/>
        <a:lstStyle/>
        <a:p>
          <a:endParaRPr lang="en-GB"/>
        </a:p>
      </dgm:t>
    </dgm:pt>
    <dgm:pt modelId="{443A2CFA-5306-403D-B2B2-CDAB395B88BC}" type="sibTrans" cxnId="{CC9CBC05-46C2-4EBB-900A-823853B2399E}">
      <dgm:prSet/>
      <dgm:spPr/>
      <dgm:t>
        <a:bodyPr/>
        <a:lstStyle/>
        <a:p>
          <a:endParaRPr lang="en-GB"/>
        </a:p>
      </dgm:t>
    </dgm:pt>
    <dgm:pt modelId="{F013F9AB-1974-4502-B502-18FB055D868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Use of portable storage devices</a:t>
          </a:r>
          <a:endParaRPr lang="en-US" b="0" i="0" dirty="0"/>
        </a:p>
      </dgm:t>
    </dgm:pt>
    <dgm:pt modelId="{F2E594DE-608D-491A-8DAC-ECCC9AAC1A20}" type="parTrans" cxnId="{444141A1-E20C-463A-AB23-620770176DA7}">
      <dgm:prSet/>
      <dgm:spPr/>
      <dgm:t>
        <a:bodyPr/>
        <a:lstStyle/>
        <a:p>
          <a:endParaRPr lang="en-GB"/>
        </a:p>
      </dgm:t>
    </dgm:pt>
    <dgm:pt modelId="{CF4287D9-F378-4F64-90B6-6DE855C70858}" type="sibTrans" cxnId="{444141A1-E20C-463A-AB23-620770176DA7}">
      <dgm:prSet/>
      <dgm:spPr/>
      <dgm:t>
        <a:bodyPr/>
        <a:lstStyle/>
        <a:p>
          <a:endParaRPr lang="en-GB"/>
        </a:p>
      </dgm:t>
    </dgm:pt>
    <dgm:pt modelId="{9DC7893A-9D7E-470F-84B3-F2F41ABCC5A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Stealing or leaking information</a:t>
          </a:r>
          <a:r>
            <a:rPr lang="en-US" b="0" i="0" dirty="0"/>
            <a:t>​</a:t>
          </a:r>
        </a:p>
      </dgm:t>
    </dgm:pt>
    <dgm:pt modelId="{CE5FA1A8-D1FE-4555-8A85-1CD2BEBFEB85}" type="parTrans" cxnId="{5AEF80DC-CF54-4B9E-95D4-6F57682EE1AC}">
      <dgm:prSet/>
      <dgm:spPr/>
      <dgm:t>
        <a:bodyPr/>
        <a:lstStyle/>
        <a:p>
          <a:endParaRPr lang="en-GB"/>
        </a:p>
      </dgm:t>
    </dgm:pt>
    <dgm:pt modelId="{0ED61BE0-37DE-4465-807C-96C74F243FD5}" type="sibTrans" cxnId="{5AEF80DC-CF54-4B9E-95D4-6F57682EE1AC}">
      <dgm:prSet/>
      <dgm:spPr/>
      <dgm:t>
        <a:bodyPr/>
        <a:lstStyle/>
        <a:p>
          <a:endParaRPr lang="en-GB"/>
        </a:p>
      </dgm:t>
    </dgm:pt>
    <dgm:pt modelId="{8B62532E-E749-416D-A83A-A7279B6F7F0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Users overriding security controls </a:t>
          </a:r>
          <a:endParaRPr lang="en-US" b="0" i="0" dirty="0"/>
        </a:p>
      </dgm:t>
    </dgm:pt>
    <dgm:pt modelId="{E7508245-34A7-4E01-96C6-4B7804133705}" type="parTrans" cxnId="{DE53BBBD-6661-4FEB-91C0-4AED10A5D635}">
      <dgm:prSet/>
      <dgm:spPr/>
      <dgm:t>
        <a:bodyPr/>
        <a:lstStyle/>
        <a:p>
          <a:endParaRPr lang="en-GB"/>
        </a:p>
      </dgm:t>
    </dgm:pt>
    <dgm:pt modelId="{135EAD9F-C7FB-40E0-BF53-ADF3871735E3}" type="sibTrans" cxnId="{DE53BBBD-6661-4FEB-91C0-4AED10A5D635}">
      <dgm:prSet/>
      <dgm:spPr/>
      <dgm:t>
        <a:bodyPr/>
        <a:lstStyle/>
        <a:p>
          <a:endParaRPr lang="en-GB"/>
        </a:p>
      </dgm:t>
    </dgm:pt>
    <dgm:pt modelId="{22C24D70-5C18-48B0-884B-427452450679}" type="pres">
      <dgm:prSet presAssocID="{94A8C96B-0363-41EB-BF1B-B389A4B8575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7DE61ED-6AA7-466F-BFFE-7DACEA2D4286}" type="pres">
      <dgm:prSet presAssocID="{08EA7CA7-513B-449D-88A2-5B22D9C4193C}" presName="singleCycle" presStyleCnt="0"/>
      <dgm:spPr/>
    </dgm:pt>
    <dgm:pt modelId="{189A3ABC-9147-456A-9028-1E44AA36442A}" type="pres">
      <dgm:prSet presAssocID="{08EA7CA7-513B-449D-88A2-5B22D9C4193C}" presName="singleCenter" presStyleLbl="node1" presStyleIdx="0" presStyleCnt="7">
        <dgm:presLayoutVars>
          <dgm:chMax val="7"/>
          <dgm:chPref val="7"/>
        </dgm:presLayoutVars>
      </dgm:prSet>
      <dgm:spPr/>
    </dgm:pt>
    <dgm:pt modelId="{6F96CC0F-7B9B-42DA-B9D5-6D976D22A159}" type="pres">
      <dgm:prSet presAssocID="{1AFEAE03-660C-44B8-8D5C-059086F98CE5}" presName="Name56" presStyleLbl="parChTrans1D2" presStyleIdx="0" presStyleCnt="6"/>
      <dgm:spPr/>
    </dgm:pt>
    <dgm:pt modelId="{D50B4B14-4BC0-407C-8C04-12075F3B3D9A}" type="pres">
      <dgm:prSet presAssocID="{08C29E1A-159F-4775-84A2-B186CAA5C857}" presName="text0" presStyleLbl="node1" presStyleIdx="1" presStyleCnt="7">
        <dgm:presLayoutVars>
          <dgm:bulletEnabled val="1"/>
        </dgm:presLayoutVars>
      </dgm:prSet>
      <dgm:spPr/>
    </dgm:pt>
    <dgm:pt modelId="{D4131F05-4E7E-47DA-9EF7-AFC2610FDAD0}" type="pres">
      <dgm:prSet presAssocID="{F2E594DE-608D-491A-8DAC-ECCC9AAC1A20}" presName="Name56" presStyleLbl="parChTrans1D2" presStyleIdx="1" presStyleCnt="6"/>
      <dgm:spPr/>
    </dgm:pt>
    <dgm:pt modelId="{D710C2A2-7152-4AAA-AB3B-7BB58E18E135}" type="pres">
      <dgm:prSet presAssocID="{F013F9AB-1974-4502-B502-18FB055D868E}" presName="text0" presStyleLbl="node1" presStyleIdx="2" presStyleCnt="7">
        <dgm:presLayoutVars>
          <dgm:bulletEnabled val="1"/>
        </dgm:presLayoutVars>
      </dgm:prSet>
      <dgm:spPr/>
    </dgm:pt>
    <dgm:pt modelId="{FCAB42A0-FEF8-4E77-AE82-E59E9C9D99B2}" type="pres">
      <dgm:prSet presAssocID="{CE5FA1A8-D1FE-4555-8A85-1CD2BEBFEB85}" presName="Name56" presStyleLbl="parChTrans1D2" presStyleIdx="2" presStyleCnt="6"/>
      <dgm:spPr/>
    </dgm:pt>
    <dgm:pt modelId="{A70D73B1-7760-4787-B723-F1A4C1740195}" type="pres">
      <dgm:prSet presAssocID="{9DC7893A-9D7E-470F-84B3-F2F41ABCC5A8}" presName="text0" presStyleLbl="node1" presStyleIdx="3" presStyleCnt="7">
        <dgm:presLayoutVars>
          <dgm:bulletEnabled val="1"/>
        </dgm:presLayoutVars>
      </dgm:prSet>
      <dgm:spPr/>
    </dgm:pt>
    <dgm:pt modelId="{7132E0B8-1C45-442C-A1D8-1AD4B5C7BDE7}" type="pres">
      <dgm:prSet presAssocID="{E7508245-34A7-4E01-96C6-4B7804133705}" presName="Name56" presStyleLbl="parChTrans1D2" presStyleIdx="3" presStyleCnt="6"/>
      <dgm:spPr/>
    </dgm:pt>
    <dgm:pt modelId="{7E8D3B15-3A29-40E7-AA4C-52578C7D72DB}" type="pres">
      <dgm:prSet presAssocID="{8B62532E-E749-416D-A83A-A7279B6F7F06}" presName="text0" presStyleLbl="node1" presStyleIdx="4" presStyleCnt="7">
        <dgm:presLayoutVars>
          <dgm:bulletEnabled val="1"/>
        </dgm:presLayoutVars>
      </dgm:prSet>
      <dgm:spPr/>
    </dgm:pt>
    <dgm:pt modelId="{4255FCC7-0DFA-4BD6-9D77-296D28119EAA}" type="pres">
      <dgm:prSet presAssocID="{C419B1CE-2C94-434F-B9E1-C0177AAC8E12}" presName="Name56" presStyleLbl="parChTrans1D2" presStyleIdx="4" presStyleCnt="6"/>
      <dgm:spPr/>
    </dgm:pt>
    <dgm:pt modelId="{BFE96CCB-C47D-497E-A37F-338E685CC74E}" type="pres">
      <dgm:prSet presAssocID="{611B08C8-A379-4A5E-AF66-CEC69EEB1390}" presName="text0" presStyleLbl="node1" presStyleIdx="5" presStyleCnt="7">
        <dgm:presLayoutVars>
          <dgm:bulletEnabled val="1"/>
        </dgm:presLayoutVars>
      </dgm:prSet>
      <dgm:spPr/>
    </dgm:pt>
    <dgm:pt modelId="{E6703A4B-9183-452A-A350-36FBBA782F47}" type="pres">
      <dgm:prSet presAssocID="{89A2A09D-7BAA-4FE4-83AC-422B74748990}" presName="Name56" presStyleLbl="parChTrans1D2" presStyleIdx="5" presStyleCnt="6"/>
      <dgm:spPr/>
    </dgm:pt>
    <dgm:pt modelId="{A9CA0D81-301F-47AD-A85D-ACF6EE49670A}" type="pres">
      <dgm:prSet presAssocID="{D3A1877F-1A09-4143-8C77-81FFE5AA6F1D}" presName="text0" presStyleLbl="node1" presStyleIdx="6" presStyleCnt="7">
        <dgm:presLayoutVars>
          <dgm:bulletEnabled val="1"/>
        </dgm:presLayoutVars>
      </dgm:prSet>
      <dgm:spPr/>
    </dgm:pt>
  </dgm:ptLst>
  <dgm:cxnLst>
    <dgm:cxn modelId="{52F35903-DC2B-4FC9-B188-4DB90E7722F4}" type="presOf" srcId="{D3A1877F-1A09-4143-8C77-81FFE5AA6F1D}" destId="{A9CA0D81-301F-47AD-A85D-ACF6EE49670A}" srcOrd="0" destOrd="0" presId="urn:microsoft.com/office/officeart/2008/layout/RadialCluster"/>
    <dgm:cxn modelId="{FAC70405-CF97-4643-BAD3-B450B4338BC1}" type="presOf" srcId="{F013F9AB-1974-4502-B502-18FB055D868E}" destId="{D710C2A2-7152-4AAA-AB3B-7BB58E18E135}" srcOrd="0" destOrd="0" presId="urn:microsoft.com/office/officeart/2008/layout/RadialCluster"/>
    <dgm:cxn modelId="{CC9CBC05-46C2-4EBB-900A-823853B2399E}" srcId="{08EA7CA7-513B-449D-88A2-5B22D9C4193C}" destId="{D3A1877F-1A09-4143-8C77-81FFE5AA6F1D}" srcOrd="5" destOrd="0" parTransId="{89A2A09D-7BAA-4FE4-83AC-422B74748990}" sibTransId="{443A2CFA-5306-403D-B2B2-CDAB395B88BC}"/>
    <dgm:cxn modelId="{BE204235-CA0A-47D6-810E-3E7410AB7FC4}" type="presOf" srcId="{1AFEAE03-660C-44B8-8D5C-059086F98CE5}" destId="{6F96CC0F-7B9B-42DA-B9D5-6D976D22A159}" srcOrd="0" destOrd="0" presId="urn:microsoft.com/office/officeart/2008/layout/RadialCluster"/>
    <dgm:cxn modelId="{67CCA348-A654-4D73-87B8-3021B8D3788F}" type="presOf" srcId="{89A2A09D-7BAA-4FE4-83AC-422B74748990}" destId="{E6703A4B-9183-452A-A350-36FBBA782F47}" srcOrd="0" destOrd="0" presId="urn:microsoft.com/office/officeart/2008/layout/RadialCluster"/>
    <dgm:cxn modelId="{58F4B152-1E38-459D-A65E-50DFF0A2C3F7}" type="presOf" srcId="{E7508245-34A7-4E01-96C6-4B7804133705}" destId="{7132E0B8-1C45-442C-A1D8-1AD4B5C7BDE7}" srcOrd="0" destOrd="0" presId="urn:microsoft.com/office/officeart/2008/layout/RadialCluster"/>
    <dgm:cxn modelId="{6599CD72-3F5F-4014-B7D5-7F32615BF5A1}" srcId="{08EA7CA7-513B-449D-88A2-5B22D9C4193C}" destId="{611B08C8-A379-4A5E-AF66-CEC69EEB1390}" srcOrd="4" destOrd="0" parTransId="{C419B1CE-2C94-434F-B9E1-C0177AAC8E12}" sibTransId="{DF08EACE-DEAD-4ED8-82EB-DEC25C3CC5CF}"/>
    <dgm:cxn modelId="{527A5156-F238-4712-BA6C-86227497EB48}" type="presOf" srcId="{08C29E1A-159F-4775-84A2-B186CAA5C857}" destId="{D50B4B14-4BC0-407C-8C04-12075F3B3D9A}" srcOrd="0" destOrd="0" presId="urn:microsoft.com/office/officeart/2008/layout/RadialCluster"/>
    <dgm:cxn modelId="{8D00DF79-AF96-4A0D-B83A-0EDC945445AA}" type="presOf" srcId="{94A8C96B-0363-41EB-BF1B-B389A4B85756}" destId="{22C24D70-5C18-48B0-884B-427452450679}" srcOrd="0" destOrd="0" presId="urn:microsoft.com/office/officeart/2008/layout/RadialCluster"/>
    <dgm:cxn modelId="{444141A1-E20C-463A-AB23-620770176DA7}" srcId="{08EA7CA7-513B-449D-88A2-5B22D9C4193C}" destId="{F013F9AB-1974-4502-B502-18FB055D868E}" srcOrd="1" destOrd="0" parTransId="{F2E594DE-608D-491A-8DAC-ECCC9AAC1A20}" sibTransId="{CF4287D9-F378-4F64-90B6-6DE855C70858}"/>
    <dgm:cxn modelId="{5B3FE7A3-5710-459F-9D73-C245989ABE6D}" srcId="{94A8C96B-0363-41EB-BF1B-B389A4B85756}" destId="{08EA7CA7-513B-449D-88A2-5B22D9C4193C}" srcOrd="0" destOrd="0" parTransId="{C6861F82-BAA2-4C45-9833-1FE31F140953}" sibTransId="{BC55E680-2D60-4ED2-BA6E-B3EC8ABAE09D}"/>
    <dgm:cxn modelId="{EBD0BEA9-395A-47A3-AD20-55EFD3FA9FE5}" type="presOf" srcId="{08EA7CA7-513B-449D-88A2-5B22D9C4193C}" destId="{189A3ABC-9147-456A-9028-1E44AA36442A}" srcOrd="0" destOrd="0" presId="urn:microsoft.com/office/officeart/2008/layout/RadialCluster"/>
    <dgm:cxn modelId="{D59CE8AB-EE0E-4790-8D31-0F0561BCC19D}" srcId="{08EA7CA7-513B-449D-88A2-5B22D9C4193C}" destId="{08C29E1A-159F-4775-84A2-B186CAA5C857}" srcOrd="0" destOrd="0" parTransId="{1AFEAE03-660C-44B8-8D5C-059086F98CE5}" sibTransId="{2D97D234-B387-4C07-AAF1-4B489727F0CF}"/>
    <dgm:cxn modelId="{DE53BBBD-6661-4FEB-91C0-4AED10A5D635}" srcId="{08EA7CA7-513B-449D-88A2-5B22D9C4193C}" destId="{8B62532E-E749-416D-A83A-A7279B6F7F06}" srcOrd="3" destOrd="0" parTransId="{E7508245-34A7-4E01-96C6-4B7804133705}" sibTransId="{135EAD9F-C7FB-40E0-BF53-ADF3871735E3}"/>
    <dgm:cxn modelId="{0A497DD2-48EB-4FCD-B781-5C789D814DBB}" type="presOf" srcId="{CE5FA1A8-D1FE-4555-8A85-1CD2BEBFEB85}" destId="{FCAB42A0-FEF8-4E77-AE82-E59E9C9D99B2}" srcOrd="0" destOrd="0" presId="urn:microsoft.com/office/officeart/2008/layout/RadialCluster"/>
    <dgm:cxn modelId="{55BFC6DA-E8ED-49D3-966D-B592FC70CF32}" type="presOf" srcId="{611B08C8-A379-4A5E-AF66-CEC69EEB1390}" destId="{BFE96CCB-C47D-497E-A37F-338E685CC74E}" srcOrd="0" destOrd="0" presId="urn:microsoft.com/office/officeart/2008/layout/RadialCluster"/>
    <dgm:cxn modelId="{5AEF80DC-CF54-4B9E-95D4-6F57682EE1AC}" srcId="{08EA7CA7-513B-449D-88A2-5B22D9C4193C}" destId="{9DC7893A-9D7E-470F-84B3-F2F41ABCC5A8}" srcOrd="2" destOrd="0" parTransId="{CE5FA1A8-D1FE-4555-8A85-1CD2BEBFEB85}" sibTransId="{0ED61BE0-37DE-4465-807C-96C74F243FD5}"/>
    <dgm:cxn modelId="{6DC3CFDC-2620-468D-AFAA-5119B7A39331}" type="presOf" srcId="{8B62532E-E749-416D-A83A-A7279B6F7F06}" destId="{7E8D3B15-3A29-40E7-AA4C-52578C7D72DB}" srcOrd="0" destOrd="0" presId="urn:microsoft.com/office/officeart/2008/layout/RadialCluster"/>
    <dgm:cxn modelId="{5324DAEF-0554-4D0C-A467-6C85D18CAB29}" type="presOf" srcId="{9DC7893A-9D7E-470F-84B3-F2F41ABCC5A8}" destId="{A70D73B1-7760-4787-B723-F1A4C1740195}" srcOrd="0" destOrd="0" presId="urn:microsoft.com/office/officeart/2008/layout/RadialCluster"/>
    <dgm:cxn modelId="{2BF36BF3-A47E-474A-A37E-B610107DCDB8}" type="presOf" srcId="{F2E594DE-608D-491A-8DAC-ECCC9AAC1A20}" destId="{D4131F05-4E7E-47DA-9EF7-AFC2610FDAD0}" srcOrd="0" destOrd="0" presId="urn:microsoft.com/office/officeart/2008/layout/RadialCluster"/>
    <dgm:cxn modelId="{B1514BFF-1491-438A-A498-DF298D499638}" type="presOf" srcId="{C419B1CE-2C94-434F-B9E1-C0177AAC8E12}" destId="{4255FCC7-0DFA-4BD6-9D77-296D28119EAA}" srcOrd="0" destOrd="0" presId="urn:microsoft.com/office/officeart/2008/layout/RadialCluster"/>
    <dgm:cxn modelId="{176096B5-4CCD-4602-BAE4-BF40DAC20127}" type="presParOf" srcId="{22C24D70-5C18-48B0-884B-427452450679}" destId="{87DE61ED-6AA7-466F-BFFE-7DACEA2D4286}" srcOrd="0" destOrd="0" presId="urn:microsoft.com/office/officeart/2008/layout/RadialCluster"/>
    <dgm:cxn modelId="{F86B3199-B6E0-4A54-8E2C-245AF2E6EDE7}" type="presParOf" srcId="{87DE61ED-6AA7-466F-BFFE-7DACEA2D4286}" destId="{189A3ABC-9147-456A-9028-1E44AA36442A}" srcOrd="0" destOrd="0" presId="urn:microsoft.com/office/officeart/2008/layout/RadialCluster"/>
    <dgm:cxn modelId="{30AD053F-40F6-40DE-8121-6B7775C862AF}" type="presParOf" srcId="{87DE61ED-6AA7-466F-BFFE-7DACEA2D4286}" destId="{6F96CC0F-7B9B-42DA-B9D5-6D976D22A159}" srcOrd="1" destOrd="0" presId="urn:microsoft.com/office/officeart/2008/layout/RadialCluster"/>
    <dgm:cxn modelId="{D5CB259F-053A-4DEB-B4F7-AA194F3E4D34}" type="presParOf" srcId="{87DE61ED-6AA7-466F-BFFE-7DACEA2D4286}" destId="{D50B4B14-4BC0-407C-8C04-12075F3B3D9A}" srcOrd="2" destOrd="0" presId="urn:microsoft.com/office/officeart/2008/layout/RadialCluster"/>
    <dgm:cxn modelId="{FBF2DB9C-3E36-4859-8FB1-7BCFBEDE2B41}" type="presParOf" srcId="{87DE61ED-6AA7-466F-BFFE-7DACEA2D4286}" destId="{D4131F05-4E7E-47DA-9EF7-AFC2610FDAD0}" srcOrd="3" destOrd="0" presId="urn:microsoft.com/office/officeart/2008/layout/RadialCluster"/>
    <dgm:cxn modelId="{4F696759-C5E3-4B6A-BB77-6CC41DE99497}" type="presParOf" srcId="{87DE61ED-6AA7-466F-BFFE-7DACEA2D4286}" destId="{D710C2A2-7152-4AAA-AB3B-7BB58E18E135}" srcOrd="4" destOrd="0" presId="urn:microsoft.com/office/officeart/2008/layout/RadialCluster"/>
    <dgm:cxn modelId="{BAF1D106-2D0E-4A5E-A864-C9A88A4358EA}" type="presParOf" srcId="{87DE61ED-6AA7-466F-BFFE-7DACEA2D4286}" destId="{FCAB42A0-FEF8-4E77-AE82-E59E9C9D99B2}" srcOrd="5" destOrd="0" presId="urn:microsoft.com/office/officeart/2008/layout/RadialCluster"/>
    <dgm:cxn modelId="{D3790138-A2D9-4C12-BA3E-14AB15E9CEB4}" type="presParOf" srcId="{87DE61ED-6AA7-466F-BFFE-7DACEA2D4286}" destId="{A70D73B1-7760-4787-B723-F1A4C1740195}" srcOrd="6" destOrd="0" presId="urn:microsoft.com/office/officeart/2008/layout/RadialCluster"/>
    <dgm:cxn modelId="{777703DC-F1CE-4071-9D4D-8219E08865E5}" type="presParOf" srcId="{87DE61ED-6AA7-466F-BFFE-7DACEA2D4286}" destId="{7132E0B8-1C45-442C-A1D8-1AD4B5C7BDE7}" srcOrd="7" destOrd="0" presId="urn:microsoft.com/office/officeart/2008/layout/RadialCluster"/>
    <dgm:cxn modelId="{23FB8B10-C8D0-4B74-9242-ACC348C4A118}" type="presParOf" srcId="{87DE61ED-6AA7-466F-BFFE-7DACEA2D4286}" destId="{7E8D3B15-3A29-40E7-AA4C-52578C7D72DB}" srcOrd="8" destOrd="0" presId="urn:microsoft.com/office/officeart/2008/layout/RadialCluster"/>
    <dgm:cxn modelId="{F01EBC94-971C-47B1-AA4A-9A1447D0EBD3}" type="presParOf" srcId="{87DE61ED-6AA7-466F-BFFE-7DACEA2D4286}" destId="{4255FCC7-0DFA-4BD6-9D77-296D28119EAA}" srcOrd="9" destOrd="0" presId="urn:microsoft.com/office/officeart/2008/layout/RadialCluster"/>
    <dgm:cxn modelId="{7B8F6241-545A-42C6-8175-95C026954E63}" type="presParOf" srcId="{87DE61ED-6AA7-466F-BFFE-7DACEA2D4286}" destId="{BFE96CCB-C47D-497E-A37F-338E685CC74E}" srcOrd="10" destOrd="0" presId="urn:microsoft.com/office/officeart/2008/layout/RadialCluster"/>
    <dgm:cxn modelId="{FD4B4608-01F7-4C97-BA28-9B610C566012}" type="presParOf" srcId="{87DE61ED-6AA7-466F-BFFE-7DACEA2D4286}" destId="{E6703A4B-9183-452A-A350-36FBBA782F47}" srcOrd="11" destOrd="0" presId="urn:microsoft.com/office/officeart/2008/layout/RadialCluster"/>
    <dgm:cxn modelId="{54F2D39B-58DD-442E-87D2-7D6D7D3395FA}" type="presParOf" srcId="{87DE61ED-6AA7-466F-BFFE-7DACEA2D4286}" destId="{A9CA0D81-301F-47AD-A85D-ACF6EE49670A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3F4DF-0B7C-40CC-9824-CCCE98C4136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</dgm:pt>
    <dgm:pt modelId="{A1E60451-6B55-45D9-B8BB-F868386CD97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plaintext</a:t>
          </a:r>
          <a:r>
            <a:rPr lang="en-US" b="0" i="0" dirty="0"/>
            <a:t>​</a:t>
          </a:r>
          <a:endParaRPr lang="en-GB" dirty="0"/>
        </a:p>
      </dgm:t>
    </dgm:pt>
    <dgm:pt modelId="{E734B2A4-ECF4-43C2-B29D-FD3D121E0396}" type="parTrans" cxnId="{194DD020-6921-46F2-A49B-592B4FBA09D0}">
      <dgm:prSet/>
      <dgm:spPr/>
      <dgm:t>
        <a:bodyPr/>
        <a:lstStyle/>
        <a:p>
          <a:endParaRPr lang="en-GB"/>
        </a:p>
      </dgm:t>
    </dgm:pt>
    <dgm:pt modelId="{FC2BE1BC-2DDD-4AD9-A723-983238E2973E}" type="sibTrans" cxnId="{194DD020-6921-46F2-A49B-592B4FBA09D0}">
      <dgm:prSet/>
      <dgm:spPr/>
      <dgm:t>
        <a:bodyPr/>
        <a:lstStyle/>
        <a:p>
          <a:endParaRPr lang="en-GB"/>
        </a:p>
      </dgm:t>
    </dgm:pt>
    <dgm:pt modelId="{BB7D4933-8E8F-401E-9797-83753B1728D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Encryption algorithm + key</a:t>
          </a:r>
          <a:r>
            <a:rPr lang="en-US" b="0" i="0"/>
            <a:t>​</a:t>
          </a:r>
        </a:p>
      </dgm:t>
    </dgm:pt>
    <dgm:pt modelId="{AA0E1A39-6E36-464B-B59A-725AF76EFA18}" type="parTrans" cxnId="{6165ABBC-FF78-4427-B65A-A9DEAB0D6E72}">
      <dgm:prSet/>
      <dgm:spPr/>
      <dgm:t>
        <a:bodyPr/>
        <a:lstStyle/>
        <a:p>
          <a:endParaRPr lang="en-GB"/>
        </a:p>
      </dgm:t>
    </dgm:pt>
    <dgm:pt modelId="{20118AEC-9F8C-416B-9096-9FBF4A48F810}" type="sibTrans" cxnId="{6165ABBC-FF78-4427-B65A-A9DEAB0D6E72}">
      <dgm:prSet/>
      <dgm:spPr/>
      <dgm:t>
        <a:bodyPr/>
        <a:lstStyle/>
        <a:p>
          <a:endParaRPr lang="en-GB"/>
        </a:p>
      </dgm:t>
    </dgm:pt>
    <dgm:pt modelId="{FE99FA45-8162-4835-A9B5-02E5A48FA29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ciphertext</a:t>
          </a:r>
          <a:endParaRPr lang="en-US" b="0" i="0"/>
        </a:p>
      </dgm:t>
    </dgm:pt>
    <dgm:pt modelId="{3D72C280-1E8D-4502-9368-03621AEE32A8}" type="parTrans" cxnId="{A4D1058E-17AC-4862-97EB-3EDEAAEE2E40}">
      <dgm:prSet/>
      <dgm:spPr/>
      <dgm:t>
        <a:bodyPr/>
        <a:lstStyle/>
        <a:p>
          <a:endParaRPr lang="en-GB"/>
        </a:p>
      </dgm:t>
    </dgm:pt>
    <dgm:pt modelId="{EA16F52C-3C8B-4837-92F0-7E6E443FE64B}" type="sibTrans" cxnId="{A4D1058E-17AC-4862-97EB-3EDEAAEE2E40}">
      <dgm:prSet/>
      <dgm:spPr/>
      <dgm:t>
        <a:bodyPr/>
        <a:lstStyle/>
        <a:p>
          <a:endParaRPr lang="en-GB"/>
        </a:p>
      </dgm:t>
    </dgm:pt>
    <dgm:pt modelId="{C7AB2FA4-A183-4AA6-A909-26808EC108B0}" type="pres">
      <dgm:prSet presAssocID="{29B3F4DF-0B7C-40CC-9824-CCCE98C41363}" presName="linearFlow" presStyleCnt="0">
        <dgm:presLayoutVars>
          <dgm:dir/>
          <dgm:resizeHandles val="exact"/>
        </dgm:presLayoutVars>
      </dgm:prSet>
      <dgm:spPr/>
    </dgm:pt>
    <dgm:pt modelId="{1B0950A9-BE73-47F7-BFC5-574EC95D386F}" type="pres">
      <dgm:prSet presAssocID="{A1E60451-6B55-45D9-B8BB-F868386CD97C}" presName="node" presStyleLbl="node1" presStyleIdx="0" presStyleCnt="3">
        <dgm:presLayoutVars>
          <dgm:bulletEnabled val="1"/>
        </dgm:presLayoutVars>
      </dgm:prSet>
      <dgm:spPr/>
    </dgm:pt>
    <dgm:pt modelId="{B7BB12D4-11E3-48DF-A09C-BE65EAF4A4F3}" type="pres">
      <dgm:prSet presAssocID="{FC2BE1BC-2DDD-4AD9-A723-983238E2973E}" presName="spacerL" presStyleCnt="0"/>
      <dgm:spPr/>
    </dgm:pt>
    <dgm:pt modelId="{7BCCA3E3-3365-4CAD-9B5F-DEFBE9CDE5D0}" type="pres">
      <dgm:prSet presAssocID="{FC2BE1BC-2DDD-4AD9-A723-983238E2973E}" presName="sibTrans" presStyleLbl="sibTrans2D1" presStyleIdx="0" presStyleCnt="2"/>
      <dgm:spPr/>
    </dgm:pt>
    <dgm:pt modelId="{DA53C57C-B397-4707-A3AD-000BC117FF8B}" type="pres">
      <dgm:prSet presAssocID="{FC2BE1BC-2DDD-4AD9-A723-983238E2973E}" presName="spacerR" presStyleCnt="0"/>
      <dgm:spPr/>
    </dgm:pt>
    <dgm:pt modelId="{11C0E7B6-2539-4610-8A79-1385B2575BC3}" type="pres">
      <dgm:prSet presAssocID="{BB7D4933-8E8F-401E-9797-83753B1728DE}" presName="node" presStyleLbl="node1" presStyleIdx="1" presStyleCnt="3">
        <dgm:presLayoutVars>
          <dgm:bulletEnabled val="1"/>
        </dgm:presLayoutVars>
      </dgm:prSet>
      <dgm:spPr/>
    </dgm:pt>
    <dgm:pt modelId="{9A99D17A-B077-42F2-A545-8123CC2942C8}" type="pres">
      <dgm:prSet presAssocID="{20118AEC-9F8C-416B-9096-9FBF4A48F810}" presName="spacerL" presStyleCnt="0"/>
      <dgm:spPr/>
    </dgm:pt>
    <dgm:pt modelId="{668DF16B-E390-429C-9051-1D7D35908994}" type="pres">
      <dgm:prSet presAssocID="{20118AEC-9F8C-416B-9096-9FBF4A48F810}" presName="sibTrans" presStyleLbl="sibTrans2D1" presStyleIdx="1" presStyleCnt="2"/>
      <dgm:spPr/>
    </dgm:pt>
    <dgm:pt modelId="{85CA0B85-9822-47E9-A62E-E36A523F9148}" type="pres">
      <dgm:prSet presAssocID="{20118AEC-9F8C-416B-9096-9FBF4A48F810}" presName="spacerR" presStyleCnt="0"/>
      <dgm:spPr/>
    </dgm:pt>
    <dgm:pt modelId="{A0A20240-7A14-40C7-BAD9-CC83229FE99F}" type="pres">
      <dgm:prSet presAssocID="{FE99FA45-8162-4835-A9B5-02E5A48FA29B}" presName="node" presStyleLbl="node1" presStyleIdx="2" presStyleCnt="3">
        <dgm:presLayoutVars>
          <dgm:bulletEnabled val="1"/>
        </dgm:presLayoutVars>
      </dgm:prSet>
      <dgm:spPr/>
    </dgm:pt>
  </dgm:ptLst>
  <dgm:cxnLst>
    <dgm:cxn modelId="{194DD020-6921-46F2-A49B-592B4FBA09D0}" srcId="{29B3F4DF-0B7C-40CC-9824-CCCE98C41363}" destId="{A1E60451-6B55-45D9-B8BB-F868386CD97C}" srcOrd="0" destOrd="0" parTransId="{E734B2A4-ECF4-43C2-B29D-FD3D121E0396}" sibTransId="{FC2BE1BC-2DDD-4AD9-A723-983238E2973E}"/>
    <dgm:cxn modelId="{23E92439-8069-4926-9422-470D14896B0C}" type="presOf" srcId="{FE99FA45-8162-4835-A9B5-02E5A48FA29B}" destId="{A0A20240-7A14-40C7-BAD9-CC83229FE99F}" srcOrd="0" destOrd="0" presId="urn:microsoft.com/office/officeart/2005/8/layout/equation1"/>
    <dgm:cxn modelId="{FC852A63-A017-467A-8E8D-649FF486D6B5}" type="presOf" srcId="{A1E60451-6B55-45D9-B8BB-F868386CD97C}" destId="{1B0950A9-BE73-47F7-BFC5-574EC95D386F}" srcOrd="0" destOrd="0" presId="urn:microsoft.com/office/officeart/2005/8/layout/equation1"/>
    <dgm:cxn modelId="{E681BC6C-52A9-4AB7-9814-6C45BD1A7389}" type="presOf" srcId="{FC2BE1BC-2DDD-4AD9-A723-983238E2973E}" destId="{7BCCA3E3-3365-4CAD-9B5F-DEFBE9CDE5D0}" srcOrd="0" destOrd="0" presId="urn:microsoft.com/office/officeart/2005/8/layout/equation1"/>
    <dgm:cxn modelId="{A4D1058E-17AC-4862-97EB-3EDEAAEE2E40}" srcId="{29B3F4DF-0B7C-40CC-9824-CCCE98C41363}" destId="{FE99FA45-8162-4835-A9B5-02E5A48FA29B}" srcOrd="2" destOrd="0" parTransId="{3D72C280-1E8D-4502-9368-03621AEE32A8}" sibTransId="{EA16F52C-3C8B-4837-92F0-7E6E443FE64B}"/>
    <dgm:cxn modelId="{BFF65EB8-93B8-42B8-8F84-F6B25A2BAF3A}" type="presOf" srcId="{29B3F4DF-0B7C-40CC-9824-CCCE98C41363}" destId="{C7AB2FA4-A183-4AA6-A909-26808EC108B0}" srcOrd="0" destOrd="0" presId="urn:microsoft.com/office/officeart/2005/8/layout/equation1"/>
    <dgm:cxn modelId="{6165ABBC-FF78-4427-B65A-A9DEAB0D6E72}" srcId="{29B3F4DF-0B7C-40CC-9824-CCCE98C41363}" destId="{BB7D4933-8E8F-401E-9797-83753B1728DE}" srcOrd="1" destOrd="0" parTransId="{AA0E1A39-6E36-464B-B59A-725AF76EFA18}" sibTransId="{20118AEC-9F8C-416B-9096-9FBF4A48F810}"/>
    <dgm:cxn modelId="{17465FD6-EF19-4DBA-8ED9-E35220FE94ED}" type="presOf" srcId="{BB7D4933-8E8F-401E-9797-83753B1728DE}" destId="{11C0E7B6-2539-4610-8A79-1385B2575BC3}" srcOrd="0" destOrd="0" presId="urn:microsoft.com/office/officeart/2005/8/layout/equation1"/>
    <dgm:cxn modelId="{C23A8EEB-71C3-42E6-B370-32000F2F0F86}" type="presOf" srcId="{20118AEC-9F8C-416B-9096-9FBF4A48F810}" destId="{668DF16B-E390-429C-9051-1D7D35908994}" srcOrd="0" destOrd="0" presId="urn:microsoft.com/office/officeart/2005/8/layout/equation1"/>
    <dgm:cxn modelId="{A8FF955E-86C6-414B-9B5D-6869BFA0C92D}" type="presParOf" srcId="{C7AB2FA4-A183-4AA6-A909-26808EC108B0}" destId="{1B0950A9-BE73-47F7-BFC5-574EC95D386F}" srcOrd="0" destOrd="0" presId="urn:microsoft.com/office/officeart/2005/8/layout/equation1"/>
    <dgm:cxn modelId="{396D030E-5800-402E-9888-E201410169F9}" type="presParOf" srcId="{C7AB2FA4-A183-4AA6-A909-26808EC108B0}" destId="{B7BB12D4-11E3-48DF-A09C-BE65EAF4A4F3}" srcOrd="1" destOrd="0" presId="urn:microsoft.com/office/officeart/2005/8/layout/equation1"/>
    <dgm:cxn modelId="{C5A42479-4C82-4C13-95C6-00DE2FBCCB5B}" type="presParOf" srcId="{C7AB2FA4-A183-4AA6-A909-26808EC108B0}" destId="{7BCCA3E3-3365-4CAD-9B5F-DEFBE9CDE5D0}" srcOrd="2" destOrd="0" presId="urn:microsoft.com/office/officeart/2005/8/layout/equation1"/>
    <dgm:cxn modelId="{ABD3AFE1-026C-45ED-9729-41763F2FDD8C}" type="presParOf" srcId="{C7AB2FA4-A183-4AA6-A909-26808EC108B0}" destId="{DA53C57C-B397-4707-A3AD-000BC117FF8B}" srcOrd="3" destOrd="0" presId="urn:microsoft.com/office/officeart/2005/8/layout/equation1"/>
    <dgm:cxn modelId="{6B69A40A-CDB1-4494-BDC2-940E9DAB4DC7}" type="presParOf" srcId="{C7AB2FA4-A183-4AA6-A909-26808EC108B0}" destId="{11C0E7B6-2539-4610-8A79-1385B2575BC3}" srcOrd="4" destOrd="0" presId="urn:microsoft.com/office/officeart/2005/8/layout/equation1"/>
    <dgm:cxn modelId="{C18F4A9C-16CC-448B-A267-E1E774C731BA}" type="presParOf" srcId="{C7AB2FA4-A183-4AA6-A909-26808EC108B0}" destId="{9A99D17A-B077-42F2-A545-8123CC2942C8}" srcOrd="5" destOrd="0" presId="urn:microsoft.com/office/officeart/2005/8/layout/equation1"/>
    <dgm:cxn modelId="{56C11C39-1D88-49E0-8DC8-DFF29ECB8677}" type="presParOf" srcId="{C7AB2FA4-A183-4AA6-A909-26808EC108B0}" destId="{668DF16B-E390-429C-9051-1D7D35908994}" srcOrd="6" destOrd="0" presId="urn:microsoft.com/office/officeart/2005/8/layout/equation1"/>
    <dgm:cxn modelId="{2E024B99-6769-4CBB-B981-CBC06FBDA4D2}" type="presParOf" srcId="{C7AB2FA4-A183-4AA6-A909-26808EC108B0}" destId="{85CA0B85-9822-47E9-A62E-E36A523F9148}" srcOrd="7" destOrd="0" presId="urn:microsoft.com/office/officeart/2005/8/layout/equation1"/>
    <dgm:cxn modelId="{250B6BC4-9E83-44DB-B40D-23259F9211F3}" type="presParOf" srcId="{C7AB2FA4-A183-4AA6-A909-26808EC108B0}" destId="{A0A20240-7A14-40C7-BAD9-CC83229FE99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1259C9-099E-4899-9D92-153856F57DA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AD0BDD1-A702-4CE9-852D-1D6DBFDA64A9}">
      <dgm:prSet phldrT="[Text]" custT="1"/>
      <dgm:spPr/>
      <dgm:t>
        <a:bodyPr/>
        <a:lstStyle/>
        <a:p>
          <a:r>
            <a:rPr lang="en-GB" sz="1000" dirty="0"/>
            <a:t>Password Tips</a:t>
          </a:r>
        </a:p>
      </dgm:t>
    </dgm:pt>
    <dgm:pt modelId="{8F3313AF-FAB2-4831-854C-452804746DA7}" type="parTrans" cxnId="{A2A7FF6A-64F9-4794-8B49-5FBDA6BC90A5}">
      <dgm:prSet/>
      <dgm:spPr/>
      <dgm:t>
        <a:bodyPr/>
        <a:lstStyle/>
        <a:p>
          <a:endParaRPr lang="en-GB" sz="800"/>
        </a:p>
      </dgm:t>
    </dgm:pt>
    <dgm:pt modelId="{DAF5EA72-744F-4091-A575-2EF2E3925973}" type="sibTrans" cxnId="{A2A7FF6A-64F9-4794-8B49-5FBDA6BC90A5}">
      <dgm:prSet/>
      <dgm:spPr/>
      <dgm:t>
        <a:bodyPr/>
        <a:lstStyle/>
        <a:p>
          <a:endParaRPr lang="en-GB" sz="800"/>
        </a:p>
      </dgm:t>
    </dgm:pt>
    <dgm:pt modelId="{373D2439-A5E5-4A20-B731-874E49F1804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000" b="0" i="0" dirty="0"/>
            <a:t>Never share your password with anyone</a:t>
          </a:r>
          <a:r>
            <a:rPr lang="en-US" sz="1000" b="0" i="0" dirty="0"/>
            <a:t>​</a:t>
          </a:r>
          <a:endParaRPr lang="en-GB" sz="1000" dirty="0"/>
        </a:p>
      </dgm:t>
    </dgm:pt>
    <dgm:pt modelId="{E677FF22-BC56-4706-AD53-2D1B569A5B05}" type="parTrans" cxnId="{4B7F5104-DBC0-43D5-BCEC-58C95D6338AD}">
      <dgm:prSet custT="1"/>
      <dgm:spPr/>
      <dgm:t>
        <a:bodyPr/>
        <a:lstStyle/>
        <a:p>
          <a:endParaRPr lang="en-GB" sz="800"/>
        </a:p>
      </dgm:t>
    </dgm:pt>
    <dgm:pt modelId="{873CC445-E7FF-44A7-A127-926FEB43CD5E}" type="sibTrans" cxnId="{4B7F5104-DBC0-43D5-BCEC-58C95D6338AD}">
      <dgm:prSet/>
      <dgm:spPr/>
      <dgm:t>
        <a:bodyPr/>
        <a:lstStyle/>
        <a:p>
          <a:endParaRPr lang="en-GB" sz="800"/>
        </a:p>
      </dgm:t>
    </dgm:pt>
    <dgm:pt modelId="{0C6DC72E-E735-4C94-B9B3-E7682E7DDC8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000" b="0" i="0"/>
            <a:t>Vary passwords between different accounts</a:t>
          </a:r>
          <a:r>
            <a:rPr lang="en-US" sz="1000" b="0" i="0"/>
            <a:t>​</a:t>
          </a:r>
        </a:p>
      </dgm:t>
    </dgm:pt>
    <dgm:pt modelId="{57B11D11-B495-4EA2-8FC0-E36DFB98DC0E}" type="parTrans" cxnId="{5CAE7BF9-7D94-47A3-BEFD-B5FEF5919A24}">
      <dgm:prSet custT="1"/>
      <dgm:spPr/>
      <dgm:t>
        <a:bodyPr/>
        <a:lstStyle/>
        <a:p>
          <a:endParaRPr lang="en-GB" sz="800"/>
        </a:p>
      </dgm:t>
    </dgm:pt>
    <dgm:pt modelId="{447A6AF6-4145-4B0B-B3B2-EEDBFF90E45E}" type="sibTrans" cxnId="{5CAE7BF9-7D94-47A3-BEFD-B5FEF5919A24}">
      <dgm:prSet/>
      <dgm:spPr/>
      <dgm:t>
        <a:bodyPr/>
        <a:lstStyle/>
        <a:p>
          <a:endParaRPr lang="en-GB" sz="800"/>
        </a:p>
      </dgm:t>
    </dgm:pt>
    <dgm:pt modelId="{20AD88C0-4B51-4502-8E13-F638C50AD08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900" b="0" i="0"/>
            <a:t>Consider using two-factor authentication</a:t>
          </a:r>
          <a:r>
            <a:rPr lang="en-US" sz="900" b="0" i="0"/>
            <a:t>​</a:t>
          </a:r>
        </a:p>
      </dgm:t>
    </dgm:pt>
    <dgm:pt modelId="{A0103FAE-92B5-43E7-A572-92E56B9C256F}" type="parTrans" cxnId="{760B8152-D713-4D23-AEA3-E36724AFCF27}">
      <dgm:prSet custT="1"/>
      <dgm:spPr/>
      <dgm:t>
        <a:bodyPr/>
        <a:lstStyle/>
        <a:p>
          <a:endParaRPr lang="en-GB" sz="800"/>
        </a:p>
      </dgm:t>
    </dgm:pt>
    <dgm:pt modelId="{6E0B52B4-A904-4DF5-96DA-793A62DFC59F}" type="sibTrans" cxnId="{760B8152-D713-4D23-AEA3-E36724AFCF27}">
      <dgm:prSet/>
      <dgm:spPr/>
      <dgm:t>
        <a:bodyPr/>
        <a:lstStyle/>
        <a:p>
          <a:endParaRPr lang="en-GB" sz="800"/>
        </a:p>
      </dgm:t>
    </dgm:pt>
    <dgm:pt modelId="{AE8E2862-3F89-42DE-BD65-08B7E3C658E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900" b="0" i="0" dirty="0"/>
            <a:t>Use memorable phrases coded as a complex string of characters</a:t>
          </a:r>
          <a:r>
            <a:rPr lang="en-US" sz="900" b="0" i="0" dirty="0"/>
            <a:t>​</a:t>
          </a:r>
        </a:p>
      </dgm:t>
    </dgm:pt>
    <dgm:pt modelId="{09293EF4-DB43-40E5-8A0A-3828FCEC4ECD}" type="parTrans" cxnId="{DF50D7CD-5AE1-461E-83CE-DC06C86FA7EA}">
      <dgm:prSet custT="1"/>
      <dgm:spPr/>
      <dgm:t>
        <a:bodyPr/>
        <a:lstStyle/>
        <a:p>
          <a:endParaRPr lang="en-GB" sz="800"/>
        </a:p>
      </dgm:t>
    </dgm:pt>
    <dgm:pt modelId="{DE043058-684A-43B7-9E3E-B532A2A49F48}" type="sibTrans" cxnId="{DF50D7CD-5AE1-461E-83CE-DC06C86FA7EA}">
      <dgm:prSet/>
      <dgm:spPr/>
      <dgm:t>
        <a:bodyPr/>
        <a:lstStyle/>
        <a:p>
          <a:endParaRPr lang="en-GB" sz="800"/>
        </a:p>
      </dgm:t>
    </dgm:pt>
    <dgm:pt modelId="{70E44560-C29C-4494-BDF9-449206996A1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000" b="0" i="0" dirty="0"/>
            <a:t>Change it regularly</a:t>
          </a:r>
          <a:r>
            <a:rPr lang="en-US" sz="1000" b="0" i="0" dirty="0"/>
            <a:t>​</a:t>
          </a:r>
        </a:p>
      </dgm:t>
    </dgm:pt>
    <dgm:pt modelId="{D821B134-3728-46F8-9525-0D079DB98687}" type="parTrans" cxnId="{C427F9E0-1DBA-49A5-BDD1-32C5E7C1058C}">
      <dgm:prSet custT="1"/>
      <dgm:spPr/>
      <dgm:t>
        <a:bodyPr/>
        <a:lstStyle/>
        <a:p>
          <a:endParaRPr lang="en-GB" sz="800"/>
        </a:p>
      </dgm:t>
    </dgm:pt>
    <dgm:pt modelId="{6D85BB26-89CE-4EAA-88F3-03D573BA6E36}" type="sibTrans" cxnId="{C427F9E0-1DBA-49A5-BDD1-32C5E7C1058C}">
      <dgm:prSet/>
      <dgm:spPr/>
      <dgm:t>
        <a:bodyPr/>
        <a:lstStyle/>
        <a:p>
          <a:endParaRPr lang="en-GB" sz="800"/>
        </a:p>
      </dgm:t>
    </dgm:pt>
    <dgm:pt modelId="{7ECCFFAA-5540-486C-ADFF-EC164C224D3B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b="0" i="0" dirty="0"/>
            <a:t>Never write your password down</a:t>
          </a:r>
        </a:p>
      </dgm:t>
    </dgm:pt>
    <dgm:pt modelId="{3042A3A6-FEC9-4518-A8B2-8D80AF2BF54C}" type="parTrans" cxnId="{A365E78D-D6B0-43A6-8612-2E2B333FBC10}">
      <dgm:prSet custT="1"/>
      <dgm:spPr/>
      <dgm:t>
        <a:bodyPr/>
        <a:lstStyle/>
        <a:p>
          <a:endParaRPr lang="en-GB" sz="800"/>
        </a:p>
      </dgm:t>
    </dgm:pt>
    <dgm:pt modelId="{9EB0A9A1-550A-4F36-958E-39A3473583A9}" type="sibTrans" cxnId="{A365E78D-D6B0-43A6-8612-2E2B333FBC10}">
      <dgm:prSet/>
      <dgm:spPr/>
      <dgm:t>
        <a:bodyPr/>
        <a:lstStyle/>
        <a:p>
          <a:endParaRPr lang="en-GB" sz="800"/>
        </a:p>
      </dgm:t>
    </dgm:pt>
    <dgm:pt modelId="{DB35A7CC-C1E7-412F-851B-5D2B774DC85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b="0" i="0" dirty="0"/>
            <a:t>Be aware of phishing schemes</a:t>
          </a:r>
        </a:p>
      </dgm:t>
    </dgm:pt>
    <dgm:pt modelId="{8C10D2B0-29C0-4063-8F06-8B4DEB8670C0}" type="parTrans" cxnId="{7990278F-EFEF-4470-AB65-2A658D80E9DD}">
      <dgm:prSet custT="1"/>
      <dgm:spPr/>
      <dgm:t>
        <a:bodyPr/>
        <a:lstStyle/>
        <a:p>
          <a:endParaRPr lang="en-GB" sz="800"/>
        </a:p>
      </dgm:t>
    </dgm:pt>
    <dgm:pt modelId="{6B6AAC12-021C-4DFA-9907-240FF4EAFB71}" type="sibTrans" cxnId="{7990278F-EFEF-4470-AB65-2A658D80E9DD}">
      <dgm:prSet/>
      <dgm:spPr/>
      <dgm:t>
        <a:bodyPr/>
        <a:lstStyle/>
        <a:p>
          <a:endParaRPr lang="en-GB" sz="800"/>
        </a:p>
      </dgm:t>
    </dgm:pt>
    <dgm:pt modelId="{E0A16560-7C9A-4552-920D-D12EF8AD3A6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b="0" i="0" dirty="0"/>
            <a:t>Change default passwords quickly</a:t>
          </a:r>
        </a:p>
      </dgm:t>
    </dgm:pt>
    <dgm:pt modelId="{9429457B-65F6-4BEE-BE2A-A8A5D2625690}" type="parTrans" cxnId="{29000000-49A4-4BD5-AF54-9711F7A09F71}">
      <dgm:prSet custT="1"/>
      <dgm:spPr/>
      <dgm:t>
        <a:bodyPr/>
        <a:lstStyle/>
        <a:p>
          <a:endParaRPr lang="en-GB" sz="800"/>
        </a:p>
      </dgm:t>
    </dgm:pt>
    <dgm:pt modelId="{8C467AA1-EA17-401C-A2A3-65BBF73CC48B}" type="sibTrans" cxnId="{29000000-49A4-4BD5-AF54-9711F7A09F71}">
      <dgm:prSet/>
      <dgm:spPr/>
      <dgm:t>
        <a:bodyPr/>
        <a:lstStyle/>
        <a:p>
          <a:endParaRPr lang="en-GB" sz="800"/>
        </a:p>
      </dgm:t>
    </dgm:pt>
    <dgm:pt modelId="{AA12B718-7C55-4980-9487-2929B25A9B7B}" type="pres">
      <dgm:prSet presAssocID="{451259C9-099E-4899-9D92-153856F57D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3A42267-0455-4F62-B2C1-45923AAD4FAE}" type="pres">
      <dgm:prSet presAssocID="{2AD0BDD1-A702-4CE9-852D-1D6DBFDA64A9}" presName="centerShape" presStyleLbl="node0" presStyleIdx="0" presStyleCnt="1"/>
      <dgm:spPr/>
    </dgm:pt>
    <dgm:pt modelId="{C45B167B-FBEB-4D7E-9853-FE0EE5168CBE}" type="pres">
      <dgm:prSet presAssocID="{E677FF22-BC56-4706-AD53-2D1B569A5B05}" presName="Name9" presStyleLbl="parChTrans1D2" presStyleIdx="0" presStyleCnt="8"/>
      <dgm:spPr/>
    </dgm:pt>
    <dgm:pt modelId="{8CCF490C-B28B-4FD6-97C5-C1E73C2CC086}" type="pres">
      <dgm:prSet presAssocID="{E677FF22-BC56-4706-AD53-2D1B569A5B05}" presName="connTx" presStyleLbl="parChTrans1D2" presStyleIdx="0" presStyleCnt="8"/>
      <dgm:spPr/>
    </dgm:pt>
    <dgm:pt modelId="{03BA7802-8349-41CB-971D-99A10D1B2C5A}" type="pres">
      <dgm:prSet presAssocID="{373D2439-A5E5-4A20-B731-874E49F1804A}" presName="node" presStyleLbl="node1" presStyleIdx="0" presStyleCnt="8">
        <dgm:presLayoutVars>
          <dgm:bulletEnabled val="1"/>
        </dgm:presLayoutVars>
      </dgm:prSet>
      <dgm:spPr/>
    </dgm:pt>
    <dgm:pt modelId="{CF05DF54-AC33-4B22-B3F8-3AF0DD7BC34F}" type="pres">
      <dgm:prSet presAssocID="{57B11D11-B495-4EA2-8FC0-E36DFB98DC0E}" presName="Name9" presStyleLbl="parChTrans1D2" presStyleIdx="1" presStyleCnt="8"/>
      <dgm:spPr/>
    </dgm:pt>
    <dgm:pt modelId="{53FC271F-311D-45A7-A196-116F2F89B552}" type="pres">
      <dgm:prSet presAssocID="{57B11D11-B495-4EA2-8FC0-E36DFB98DC0E}" presName="connTx" presStyleLbl="parChTrans1D2" presStyleIdx="1" presStyleCnt="8"/>
      <dgm:spPr/>
    </dgm:pt>
    <dgm:pt modelId="{33784F0E-0504-4532-98F2-A6BF72D0AB75}" type="pres">
      <dgm:prSet presAssocID="{0C6DC72E-E735-4C94-B9B3-E7682E7DDC8A}" presName="node" presStyleLbl="node1" presStyleIdx="1" presStyleCnt="8">
        <dgm:presLayoutVars>
          <dgm:bulletEnabled val="1"/>
        </dgm:presLayoutVars>
      </dgm:prSet>
      <dgm:spPr/>
    </dgm:pt>
    <dgm:pt modelId="{0C3E0C60-5880-441F-B824-995976B57672}" type="pres">
      <dgm:prSet presAssocID="{A0103FAE-92B5-43E7-A572-92E56B9C256F}" presName="Name9" presStyleLbl="parChTrans1D2" presStyleIdx="2" presStyleCnt="8"/>
      <dgm:spPr/>
    </dgm:pt>
    <dgm:pt modelId="{CD8A9B9C-5FC1-4695-BDF1-EBA868C651C3}" type="pres">
      <dgm:prSet presAssocID="{A0103FAE-92B5-43E7-A572-92E56B9C256F}" presName="connTx" presStyleLbl="parChTrans1D2" presStyleIdx="2" presStyleCnt="8"/>
      <dgm:spPr/>
    </dgm:pt>
    <dgm:pt modelId="{A7C95025-9CCB-45FE-B01F-E8EE0074221A}" type="pres">
      <dgm:prSet presAssocID="{20AD88C0-4B51-4502-8E13-F638C50AD08E}" presName="node" presStyleLbl="node1" presStyleIdx="2" presStyleCnt="8">
        <dgm:presLayoutVars>
          <dgm:bulletEnabled val="1"/>
        </dgm:presLayoutVars>
      </dgm:prSet>
      <dgm:spPr/>
    </dgm:pt>
    <dgm:pt modelId="{9223C752-696D-4453-BEB8-A9A877414165}" type="pres">
      <dgm:prSet presAssocID="{09293EF4-DB43-40E5-8A0A-3828FCEC4ECD}" presName="Name9" presStyleLbl="parChTrans1D2" presStyleIdx="3" presStyleCnt="8"/>
      <dgm:spPr/>
    </dgm:pt>
    <dgm:pt modelId="{E7951AFC-AF62-4FCC-B721-27BAC0A81889}" type="pres">
      <dgm:prSet presAssocID="{09293EF4-DB43-40E5-8A0A-3828FCEC4ECD}" presName="connTx" presStyleLbl="parChTrans1D2" presStyleIdx="3" presStyleCnt="8"/>
      <dgm:spPr/>
    </dgm:pt>
    <dgm:pt modelId="{1A1115F4-3992-4240-814E-5F94517A026D}" type="pres">
      <dgm:prSet presAssocID="{AE8E2862-3F89-42DE-BD65-08B7E3C658E2}" presName="node" presStyleLbl="node1" presStyleIdx="3" presStyleCnt="8">
        <dgm:presLayoutVars>
          <dgm:bulletEnabled val="1"/>
        </dgm:presLayoutVars>
      </dgm:prSet>
      <dgm:spPr/>
    </dgm:pt>
    <dgm:pt modelId="{4A86F9E2-598F-47BD-9873-C77F751C1E19}" type="pres">
      <dgm:prSet presAssocID="{D821B134-3728-46F8-9525-0D079DB98687}" presName="Name9" presStyleLbl="parChTrans1D2" presStyleIdx="4" presStyleCnt="8"/>
      <dgm:spPr/>
    </dgm:pt>
    <dgm:pt modelId="{3BBDB7EC-7487-454B-A147-7E89931717F9}" type="pres">
      <dgm:prSet presAssocID="{D821B134-3728-46F8-9525-0D079DB98687}" presName="connTx" presStyleLbl="parChTrans1D2" presStyleIdx="4" presStyleCnt="8"/>
      <dgm:spPr/>
    </dgm:pt>
    <dgm:pt modelId="{4C5C48C9-F256-4809-B91C-35A2D622D177}" type="pres">
      <dgm:prSet presAssocID="{70E44560-C29C-4494-BDF9-449206996A1D}" presName="node" presStyleLbl="node1" presStyleIdx="4" presStyleCnt="8">
        <dgm:presLayoutVars>
          <dgm:bulletEnabled val="1"/>
        </dgm:presLayoutVars>
      </dgm:prSet>
      <dgm:spPr/>
    </dgm:pt>
    <dgm:pt modelId="{E3E5D5C7-347D-4FD2-A325-12B92469CFC2}" type="pres">
      <dgm:prSet presAssocID="{3042A3A6-FEC9-4518-A8B2-8D80AF2BF54C}" presName="Name9" presStyleLbl="parChTrans1D2" presStyleIdx="5" presStyleCnt="8"/>
      <dgm:spPr/>
    </dgm:pt>
    <dgm:pt modelId="{1E7EF5EA-E776-405D-A50D-6892BF62194A}" type="pres">
      <dgm:prSet presAssocID="{3042A3A6-FEC9-4518-A8B2-8D80AF2BF54C}" presName="connTx" presStyleLbl="parChTrans1D2" presStyleIdx="5" presStyleCnt="8"/>
      <dgm:spPr/>
    </dgm:pt>
    <dgm:pt modelId="{24E406DE-4BAF-4A6A-B35B-9993A6A06B0E}" type="pres">
      <dgm:prSet presAssocID="{7ECCFFAA-5540-486C-ADFF-EC164C224D3B}" presName="node" presStyleLbl="node1" presStyleIdx="5" presStyleCnt="8">
        <dgm:presLayoutVars>
          <dgm:bulletEnabled val="1"/>
        </dgm:presLayoutVars>
      </dgm:prSet>
      <dgm:spPr/>
    </dgm:pt>
    <dgm:pt modelId="{1A2CD02F-FC78-4E5C-AA57-7296F7576EEC}" type="pres">
      <dgm:prSet presAssocID="{8C10D2B0-29C0-4063-8F06-8B4DEB8670C0}" presName="Name9" presStyleLbl="parChTrans1D2" presStyleIdx="6" presStyleCnt="8"/>
      <dgm:spPr/>
    </dgm:pt>
    <dgm:pt modelId="{827C764A-CF75-4D7E-96DB-11D3050DA6EE}" type="pres">
      <dgm:prSet presAssocID="{8C10D2B0-29C0-4063-8F06-8B4DEB8670C0}" presName="connTx" presStyleLbl="parChTrans1D2" presStyleIdx="6" presStyleCnt="8"/>
      <dgm:spPr/>
    </dgm:pt>
    <dgm:pt modelId="{57F110A0-A3AA-4DE5-BDBF-A7EBA3F062FF}" type="pres">
      <dgm:prSet presAssocID="{DB35A7CC-C1E7-412F-851B-5D2B774DC853}" presName="node" presStyleLbl="node1" presStyleIdx="6" presStyleCnt="8">
        <dgm:presLayoutVars>
          <dgm:bulletEnabled val="1"/>
        </dgm:presLayoutVars>
      </dgm:prSet>
      <dgm:spPr/>
    </dgm:pt>
    <dgm:pt modelId="{FAF08AA7-3636-4682-A3EE-BE31EAC6ADF1}" type="pres">
      <dgm:prSet presAssocID="{9429457B-65F6-4BEE-BE2A-A8A5D2625690}" presName="Name9" presStyleLbl="parChTrans1D2" presStyleIdx="7" presStyleCnt="8"/>
      <dgm:spPr/>
    </dgm:pt>
    <dgm:pt modelId="{3B61EEE4-5D26-41C6-ABDF-7E2A018653E6}" type="pres">
      <dgm:prSet presAssocID="{9429457B-65F6-4BEE-BE2A-A8A5D2625690}" presName="connTx" presStyleLbl="parChTrans1D2" presStyleIdx="7" presStyleCnt="8"/>
      <dgm:spPr/>
    </dgm:pt>
    <dgm:pt modelId="{3D8CCA2D-80F0-4DB9-BA15-8473E43F4648}" type="pres">
      <dgm:prSet presAssocID="{E0A16560-7C9A-4552-920D-D12EF8AD3A60}" presName="node" presStyleLbl="node1" presStyleIdx="7" presStyleCnt="8">
        <dgm:presLayoutVars>
          <dgm:bulletEnabled val="1"/>
        </dgm:presLayoutVars>
      </dgm:prSet>
      <dgm:spPr/>
    </dgm:pt>
  </dgm:ptLst>
  <dgm:cxnLst>
    <dgm:cxn modelId="{29000000-49A4-4BD5-AF54-9711F7A09F71}" srcId="{2AD0BDD1-A702-4CE9-852D-1D6DBFDA64A9}" destId="{E0A16560-7C9A-4552-920D-D12EF8AD3A60}" srcOrd="7" destOrd="0" parTransId="{9429457B-65F6-4BEE-BE2A-A8A5D2625690}" sibTransId="{8C467AA1-EA17-401C-A2A3-65BBF73CC48B}"/>
    <dgm:cxn modelId="{E7613904-0124-4E2F-80C8-FFBF99330FF0}" type="presOf" srcId="{20AD88C0-4B51-4502-8E13-F638C50AD08E}" destId="{A7C95025-9CCB-45FE-B01F-E8EE0074221A}" srcOrd="0" destOrd="0" presId="urn:microsoft.com/office/officeart/2005/8/layout/radial1"/>
    <dgm:cxn modelId="{4B7F5104-DBC0-43D5-BCEC-58C95D6338AD}" srcId="{2AD0BDD1-A702-4CE9-852D-1D6DBFDA64A9}" destId="{373D2439-A5E5-4A20-B731-874E49F1804A}" srcOrd="0" destOrd="0" parTransId="{E677FF22-BC56-4706-AD53-2D1B569A5B05}" sibTransId="{873CC445-E7FF-44A7-A127-926FEB43CD5E}"/>
    <dgm:cxn modelId="{219C2105-0EFF-4FF0-8E5E-B41C7B286A35}" type="presOf" srcId="{3042A3A6-FEC9-4518-A8B2-8D80AF2BF54C}" destId="{1E7EF5EA-E776-405D-A50D-6892BF62194A}" srcOrd="1" destOrd="0" presId="urn:microsoft.com/office/officeart/2005/8/layout/radial1"/>
    <dgm:cxn modelId="{3F5F680A-EDA2-4E86-A25A-4460A8CFB548}" type="presOf" srcId="{E0A16560-7C9A-4552-920D-D12EF8AD3A60}" destId="{3D8CCA2D-80F0-4DB9-BA15-8473E43F4648}" srcOrd="0" destOrd="0" presId="urn:microsoft.com/office/officeart/2005/8/layout/radial1"/>
    <dgm:cxn modelId="{43808819-A3C1-4954-8ABA-593353527305}" type="presOf" srcId="{09293EF4-DB43-40E5-8A0A-3828FCEC4ECD}" destId="{9223C752-696D-4453-BEB8-A9A877414165}" srcOrd="0" destOrd="0" presId="urn:microsoft.com/office/officeart/2005/8/layout/radial1"/>
    <dgm:cxn modelId="{160B441B-FD66-4548-987A-3ABFA50E18EC}" type="presOf" srcId="{70E44560-C29C-4494-BDF9-449206996A1D}" destId="{4C5C48C9-F256-4809-B91C-35A2D622D177}" srcOrd="0" destOrd="0" presId="urn:microsoft.com/office/officeart/2005/8/layout/radial1"/>
    <dgm:cxn modelId="{4EB62A34-82C6-4D37-9A89-FD342B52DD89}" type="presOf" srcId="{57B11D11-B495-4EA2-8FC0-E36DFB98DC0E}" destId="{53FC271F-311D-45A7-A196-116F2F89B552}" srcOrd="1" destOrd="0" presId="urn:microsoft.com/office/officeart/2005/8/layout/radial1"/>
    <dgm:cxn modelId="{87E0BE68-7652-484D-8815-40DFD5DB6B72}" type="presOf" srcId="{DB35A7CC-C1E7-412F-851B-5D2B774DC853}" destId="{57F110A0-A3AA-4DE5-BDBF-A7EBA3F062FF}" srcOrd="0" destOrd="0" presId="urn:microsoft.com/office/officeart/2005/8/layout/radial1"/>
    <dgm:cxn modelId="{A2A7FF6A-64F9-4794-8B49-5FBDA6BC90A5}" srcId="{451259C9-099E-4899-9D92-153856F57DAF}" destId="{2AD0BDD1-A702-4CE9-852D-1D6DBFDA64A9}" srcOrd="0" destOrd="0" parTransId="{8F3313AF-FAB2-4831-854C-452804746DA7}" sibTransId="{DAF5EA72-744F-4091-A575-2EF2E3925973}"/>
    <dgm:cxn modelId="{26BC706C-6B8D-4017-A689-C2D59FCA49D2}" type="presOf" srcId="{7ECCFFAA-5540-486C-ADFF-EC164C224D3B}" destId="{24E406DE-4BAF-4A6A-B35B-9993A6A06B0E}" srcOrd="0" destOrd="0" presId="urn:microsoft.com/office/officeart/2005/8/layout/radial1"/>
    <dgm:cxn modelId="{760B8152-D713-4D23-AEA3-E36724AFCF27}" srcId="{2AD0BDD1-A702-4CE9-852D-1D6DBFDA64A9}" destId="{20AD88C0-4B51-4502-8E13-F638C50AD08E}" srcOrd="2" destOrd="0" parTransId="{A0103FAE-92B5-43E7-A572-92E56B9C256F}" sibTransId="{6E0B52B4-A904-4DF5-96DA-793A62DFC59F}"/>
    <dgm:cxn modelId="{FD996873-1B71-4A01-932A-3A1E751BE762}" type="presOf" srcId="{AE8E2862-3F89-42DE-BD65-08B7E3C658E2}" destId="{1A1115F4-3992-4240-814E-5F94517A026D}" srcOrd="0" destOrd="0" presId="urn:microsoft.com/office/officeart/2005/8/layout/radial1"/>
    <dgm:cxn modelId="{3B9DCD77-A68E-41EC-915E-5DB6C184B3EF}" type="presOf" srcId="{D821B134-3728-46F8-9525-0D079DB98687}" destId="{4A86F9E2-598F-47BD-9873-C77F751C1E19}" srcOrd="0" destOrd="0" presId="urn:microsoft.com/office/officeart/2005/8/layout/radial1"/>
    <dgm:cxn modelId="{505B725A-07A7-4461-9E18-330FFC0A1DB6}" type="presOf" srcId="{9429457B-65F6-4BEE-BE2A-A8A5D2625690}" destId="{3B61EEE4-5D26-41C6-ABDF-7E2A018653E6}" srcOrd="1" destOrd="0" presId="urn:microsoft.com/office/officeart/2005/8/layout/radial1"/>
    <dgm:cxn modelId="{0E5BF45A-FD85-440F-8898-55D9C3A09F4A}" type="presOf" srcId="{3042A3A6-FEC9-4518-A8B2-8D80AF2BF54C}" destId="{E3E5D5C7-347D-4FD2-A325-12B92469CFC2}" srcOrd="0" destOrd="0" presId="urn:microsoft.com/office/officeart/2005/8/layout/radial1"/>
    <dgm:cxn modelId="{2D9D0E83-5CA2-4355-B78B-7FEB4BC1E7AA}" type="presOf" srcId="{57B11D11-B495-4EA2-8FC0-E36DFB98DC0E}" destId="{CF05DF54-AC33-4B22-B3F8-3AF0DD7BC34F}" srcOrd="0" destOrd="0" presId="urn:microsoft.com/office/officeart/2005/8/layout/radial1"/>
    <dgm:cxn modelId="{A365E78D-D6B0-43A6-8612-2E2B333FBC10}" srcId="{2AD0BDD1-A702-4CE9-852D-1D6DBFDA64A9}" destId="{7ECCFFAA-5540-486C-ADFF-EC164C224D3B}" srcOrd="5" destOrd="0" parTransId="{3042A3A6-FEC9-4518-A8B2-8D80AF2BF54C}" sibTransId="{9EB0A9A1-550A-4F36-958E-39A3473583A9}"/>
    <dgm:cxn modelId="{7990278F-EFEF-4470-AB65-2A658D80E9DD}" srcId="{2AD0BDD1-A702-4CE9-852D-1D6DBFDA64A9}" destId="{DB35A7CC-C1E7-412F-851B-5D2B774DC853}" srcOrd="6" destOrd="0" parTransId="{8C10D2B0-29C0-4063-8F06-8B4DEB8670C0}" sibTransId="{6B6AAC12-021C-4DFA-9907-240FF4EAFB71}"/>
    <dgm:cxn modelId="{8FC3D492-BCE8-4C7F-B048-94E0DA9F3391}" type="presOf" srcId="{E677FF22-BC56-4706-AD53-2D1B569A5B05}" destId="{8CCF490C-B28B-4FD6-97C5-C1E73C2CC086}" srcOrd="1" destOrd="0" presId="urn:microsoft.com/office/officeart/2005/8/layout/radial1"/>
    <dgm:cxn modelId="{9471E299-D0D9-4634-A300-D7F29DD81974}" type="presOf" srcId="{8C10D2B0-29C0-4063-8F06-8B4DEB8670C0}" destId="{827C764A-CF75-4D7E-96DB-11D3050DA6EE}" srcOrd="1" destOrd="0" presId="urn:microsoft.com/office/officeart/2005/8/layout/radial1"/>
    <dgm:cxn modelId="{9935229E-0C3E-4276-A191-E052EB2DB1B8}" type="presOf" srcId="{2AD0BDD1-A702-4CE9-852D-1D6DBFDA64A9}" destId="{C3A42267-0455-4F62-B2C1-45923AAD4FAE}" srcOrd="0" destOrd="0" presId="urn:microsoft.com/office/officeart/2005/8/layout/radial1"/>
    <dgm:cxn modelId="{0F0861B3-3A45-436E-AC1A-AC5310AF12A3}" type="presOf" srcId="{0C6DC72E-E735-4C94-B9B3-E7682E7DDC8A}" destId="{33784F0E-0504-4532-98F2-A6BF72D0AB75}" srcOrd="0" destOrd="0" presId="urn:microsoft.com/office/officeart/2005/8/layout/radial1"/>
    <dgm:cxn modelId="{89BF25BA-3EAE-4FAA-94A9-84A40F72C219}" type="presOf" srcId="{A0103FAE-92B5-43E7-A572-92E56B9C256F}" destId="{0C3E0C60-5880-441F-B824-995976B57672}" srcOrd="0" destOrd="0" presId="urn:microsoft.com/office/officeart/2005/8/layout/radial1"/>
    <dgm:cxn modelId="{6EB60CC5-85DF-4751-8C74-C4A22B053116}" type="presOf" srcId="{09293EF4-DB43-40E5-8A0A-3828FCEC4ECD}" destId="{E7951AFC-AF62-4FCC-B721-27BAC0A81889}" srcOrd="1" destOrd="0" presId="urn:microsoft.com/office/officeart/2005/8/layout/radial1"/>
    <dgm:cxn modelId="{355751C8-035F-48F5-882A-4931E71BC6EB}" type="presOf" srcId="{A0103FAE-92B5-43E7-A572-92E56B9C256F}" destId="{CD8A9B9C-5FC1-4695-BDF1-EBA868C651C3}" srcOrd="1" destOrd="0" presId="urn:microsoft.com/office/officeart/2005/8/layout/radial1"/>
    <dgm:cxn modelId="{8354D4CB-CBEB-48D5-99D8-D3B2174FBF0A}" type="presOf" srcId="{8C10D2B0-29C0-4063-8F06-8B4DEB8670C0}" destId="{1A2CD02F-FC78-4E5C-AA57-7296F7576EEC}" srcOrd="0" destOrd="0" presId="urn:microsoft.com/office/officeart/2005/8/layout/radial1"/>
    <dgm:cxn modelId="{DF50D7CD-5AE1-461E-83CE-DC06C86FA7EA}" srcId="{2AD0BDD1-A702-4CE9-852D-1D6DBFDA64A9}" destId="{AE8E2862-3F89-42DE-BD65-08B7E3C658E2}" srcOrd="3" destOrd="0" parTransId="{09293EF4-DB43-40E5-8A0A-3828FCEC4ECD}" sibTransId="{DE043058-684A-43B7-9E3E-B532A2A49F48}"/>
    <dgm:cxn modelId="{8B3E3DD9-B4D5-4DE0-9F0B-EBCDF8C750D1}" type="presOf" srcId="{D821B134-3728-46F8-9525-0D079DB98687}" destId="{3BBDB7EC-7487-454B-A147-7E89931717F9}" srcOrd="1" destOrd="0" presId="urn:microsoft.com/office/officeart/2005/8/layout/radial1"/>
    <dgm:cxn modelId="{9FC7EFDA-C1CD-41AE-B462-FC201247B5DF}" type="presOf" srcId="{373D2439-A5E5-4A20-B731-874E49F1804A}" destId="{03BA7802-8349-41CB-971D-99A10D1B2C5A}" srcOrd="0" destOrd="0" presId="urn:microsoft.com/office/officeart/2005/8/layout/radial1"/>
    <dgm:cxn modelId="{4DA2ACE0-C426-4022-B22A-B3E2B7C19190}" type="presOf" srcId="{9429457B-65F6-4BEE-BE2A-A8A5D2625690}" destId="{FAF08AA7-3636-4682-A3EE-BE31EAC6ADF1}" srcOrd="0" destOrd="0" presId="urn:microsoft.com/office/officeart/2005/8/layout/radial1"/>
    <dgm:cxn modelId="{C427F9E0-1DBA-49A5-BDD1-32C5E7C1058C}" srcId="{2AD0BDD1-A702-4CE9-852D-1D6DBFDA64A9}" destId="{70E44560-C29C-4494-BDF9-449206996A1D}" srcOrd="4" destOrd="0" parTransId="{D821B134-3728-46F8-9525-0D079DB98687}" sibTransId="{6D85BB26-89CE-4EAA-88F3-03D573BA6E36}"/>
    <dgm:cxn modelId="{031E2AEA-8719-4399-8A3E-D01B6D7C7348}" type="presOf" srcId="{451259C9-099E-4899-9D92-153856F57DAF}" destId="{AA12B718-7C55-4980-9487-2929B25A9B7B}" srcOrd="0" destOrd="0" presId="urn:microsoft.com/office/officeart/2005/8/layout/radial1"/>
    <dgm:cxn modelId="{541A9DF4-7E94-47E2-BF21-F56E970519AE}" type="presOf" srcId="{E677FF22-BC56-4706-AD53-2D1B569A5B05}" destId="{C45B167B-FBEB-4D7E-9853-FE0EE5168CBE}" srcOrd="0" destOrd="0" presId="urn:microsoft.com/office/officeart/2005/8/layout/radial1"/>
    <dgm:cxn modelId="{5CAE7BF9-7D94-47A3-BEFD-B5FEF5919A24}" srcId="{2AD0BDD1-A702-4CE9-852D-1D6DBFDA64A9}" destId="{0C6DC72E-E735-4C94-B9B3-E7682E7DDC8A}" srcOrd="1" destOrd="0" parTransId="{57B11D11-B495-4EA2-8FC0-E36DFB98DC0E}" sibTransId="{447A6AF6-4145-4B0B-B3B2-EEDBFF90E45E}"/>
    <dgm:cxn modelId="{5A9B8908-B09C-4ACE-9F4B-1FE0AC13FF46}" type="presParOf" srcId="{AA12B718-7C55-4980-9487-2929B25A9B7B}" destId="{C3A42267-0455-4F62-B2C1-45923AAD4FAE}" srcOrd="0" destOrd="0" presId="urn:microsoft.com/office/officeart/2005/8/layout/radial1"/>
    <dgm:cxn modelId="{C39C6644-393C-45A3-9F9B-0981B4D62032}" type="presParOf" srcId="{AA12B718-7C55-4980-9487-2929B25A9B7B}" destId="{C45B167B-FBEB-4D7E-9853-FE0EE5168CBE}" srcOrd="1" destOrd="0" presId="urn:microsoft.com/office/officeart/2005/8/layout/radial1"/>
    <dgm:cxn modelId="{C667DF62-AFDF-4828-91EC-24E97D626C3A}" type="presParOf" srcId="{C45B167B-FBEB-4D7E-9853-FE0EE5168CBE}" destId="{8CCF490C-B28B-4FD6-97C5-C1E73C2CC086}" srcOrd="0" destOrd="0" presId="urn:microsoft.com/office/officeart/2005/8/layout/radial1"/>
    <dgm:cxn modelId="{618D3092-7D78-4536-98EE-04B851D81719}" type="presParOf" srcId="{AA12B718-7C55-4980-9487-2929B25A9B7B}" destId="{03BA7802-8349-41CB-971D-99A10D1B2C5A}" srcOrd="2" destOrd="0" presId="urn:microsoft.com/office/officeart/2005/8/layout/radial1"/>
    <dgm:cxn modelId="{9F4B4F49-1CD8-45D6-A441-0CFB1BDF3D81}" type="presParOf" srcId="{AA12B718-7C55-4980-9487-2929B25A9B7B}" destId="{CF05DF54-AC33-4B22-B3F8-3AF0DD7BC34F}" srcOrd="3" destOrd="0" presId="urn:microsoft.com/office/officeart/2005/8/layout/radial1"/>
    <dgm:cxn modelId="{5171EFB6-BF08-42A3-A0F4-3ED6DCBC2A39}" type="presParOf" srcId="{CF05DF54-AC33-4B22-B3F8-3AF0DD7BC34F}" destId="{53FC271F-311D-45A7-A196-116F2F89B552}" srcOrd="0" destOrd="0" presId="urn:microsoft.com/office/officeart/2005/8/layout/radial1"/>
    <dgm:cxn modelId="{3A8F5E61-1A09-4861-BF6A-5AEBF088827F}" type="presParOf" srcId="{AA12B718-7C55-4980-9487-2929B25A9B7B}" destId="{33784F0E-0504-4532-98F2-A6BF72D0AB75}" srcOrd="4" destOrd="0" presId="urn:microsoft.com/office/officeart/2005/8/layout/radial1"/>
    <dgm:cxn modelId="{24F18172-973E-4ED1-A965-CD1E53C25F99}" type="presParOf" srcId="{AA12B718-7C55-4980-9487-2929B25A9B7B}" destId="{0C3E0C60-5880-441F-B824-995976B57672}" srcOrd="5" destOrd="0" presId="urn:microsoft.com/office/officeart/2005/8/layout/radial1"/>
    <dgm:cxn modelId="{23E726C7-569A-4D4B-803B-162BFC8698F1}" type="presParOf" srcId="{0C3E0C60-5880-441F-B824-995976B57672}" destId="{CD8A9B9C-5FC1-4695-BDF1-EBA868C651C3}" srcOrd="0" destOrd="0" presId="urn:microsoft.com/office/officeart/2005/8/layout/radial1"/>
    <dgm:cxn modelId="{39080C1F-63A0-46F0-8A68-CB2ABE9717A1}" type="presParOf" srcId="{AA12B718-7C55-4980-9487-2929B25A9B7B}" destId="{A7C95025-9CCB-45FE-B01F-E8EE0074221A}" srcOrd="6" destOrd="0" presId="urn:microsoft.com/office/officeart/2005/8/layout/radial1"/>
    <dgm:cxn modelId="{F341FE67-F3E7-47A0-B7B1-5663629AFE85}" type="presParOf" srcId="{AA12B718-7C55-4980-9487-2929B25A9B7B}" destId="{9223C752-696D-4453-BEB8-A9A877414165}" srcOrd="7" destOrd="0" presId="urn:microsoft.com/office/officeart/2005/8/layout/radial1"/>
    <dgm:cxn modelId="{37379E62-224D-41EA-8F3E-949A022499F8}" type="presParOf" srcId="{9223C752-696D-4453-BEB8-A9A877414165}" destId="{E7951AFC-AF62-4FCC-B721-27BAC0A81889}" srcOrd="0" destOrd="0" presId="urn:microsoft.com/office/officeart/2005/8/layout/radial1"/>
    <dgm:cxn modelId="{69877A23-6E72-4106-AA0D-A07F6D2813C1}" type="presParOf" srcId="{AA12B718-7C55-4980-9487-2929B25A9B7B}" destId="{1A1115F4-3992-4240-814E-5F94517A026D}" srcOrd="8" destOrd="0" presId="urn:microsoft.com/office/officeart/2005/8/layout/radial1"/>
    <dgm:cxn modelId="{481BE951-E1B2-42BF-AE53-1134910E1D8A}" type="presParOf" srcId="{AA12B718-7C55-4980-9487-2929B25A9B7B}" destId="{4A86F9E2-598F-47BD-9873-C77F751C1E19}" srcOrd="9" destOrd="0" presId="urn:microsoft.com/office/officeart/2005/8/layout/radial1"/>
    <dgm:cxn modelId="{2952C400-9714-484F-939C-CF4FCC3BF501}" type="presParOf" srcId="{4A86F9E2-598F-47BD-9873-C77F751C1E19}" destId="{3BBDB7EC-7487-454B-A147-7E89931717F9}" srcOrd="0" destOrd="0" presId="urn:microsoft.com/office/officeart/2005/8/layout/radial1"/>
    <dgm:cxn modelId="{6441FC97-C7EE-433E-A5F5-D12CC1C96487}" type="presParOf" srcId="{AA12B718-7C55-4980-9487-2929B25A9B7B}" destId="{4C5C48C9-F256-4809-B91C-35A2D622D177}" srcOrd="10" destOrd="0" presId="urn:microsoft.com/office/officeart/2005/8/layout/radial1"/>
    <dgm:cxn modelId="{621B7281-10D8-4EF9-BE38-D05C397D526C}" type="presParOf" srcId="{AA12B718-7C55-4980-9487-2929B25A9B7B}" destId="{E3E5D5C7-347D-4FD2-A325-12B92469CFC2}" srcOrd="11" destOrd="0" presId="urn:microsoft.com/office/officeart/2005/8/layout/radial1"/>
    <dgm:cxn modelId="{16411EFB-35A4-4F56-A620-3A1E3E4B0CD5}" type="presParOf" srcId="{E3E5D5C7-347D-4FD2-A325-12B92469CFC2}" destId="{1E7EF5EA-E776-405D-A50D-6892BF62194A}" srcOrd="0" destOrd="0" presId="urn:microsoft.com/office/officeart/2005/8/layout/radial1"/>
    <dgm:cxn modelId="{73E546D1-3A34-4142-B0A2-699A2F3C0886}" type="presParOf" srcId="{AA12B718-7C55-4980-9487-2929B25A9B7B}" destId="{24E406DE-4BAF-4A6A-B35B-9993A6A06B0E}" srcOrd="12" destOrd="0" presId="urn:microsoft.com/office/officeart/2005/8/layout/radial1"/>
    <dgm:cxn modelId="{21E4E0D2-E016-4C5E-B358-C26F97B8DFAE}" type="presParOf" srcId="{AA12B718-7C55-4980-9487-2929B25A9B7B}" destId="{1A2CD02F-FC78-4E5C-AA57-7296F7576EEC}" srcOrd="13" destOrd="0" presId="urn:microsoft.com/office/officeart/2005/8/layout/radial1"/>
    <dgm:cxn modelId="{DA181EBA-39E7-4857-9DE9-C825FB92853D}" type="presParOf" srcId="{1A2CD02F-FC78-4E5C-AA57-7296F7576EEC}" destId="{827C764A-CF75-4D7E-96DB-11D3050DA6EE}" srcOrd="0" destOrd="0" presId="urn:microsoft.com/office/officeart/2005/8/layout/radial1"/>
    <dgm:cxn modelId="{6F1A063A-4370-472D-9C81-6AE3224DB23C}" type="presParOf" srcId="{AA12B718-7C55-4980-9487-2929B25A9B7B}" destId="{57F110A0-A3AA-4DE5-BDBF-A7EBA3F062FF}" srcOrd="14" destOrd="0" presId="urn:microsoft.com/office/officeart/2005/8/layout/radial1"/>
    <dgm:cxn modelId="{633A5DF8-EA63-43F8-A8C2-33B38DCE5BC1}" type="presParOf" srcId="{AA12B718-7C55-4980-9487-2929B25A9B7B}" destId="{FAF08AA7-3636-4682-A3EE-BE31EAC6ADF1}" srcOrd="15" destOrd="0" presId="urn:microsoft.com/office/officeart/2005/8/layout/radial1"/>
    <dgm:cxn modelId="{248BEEF1-6346-44B9-9EEB-58EA2C0A92F6}" type="presParOf" srcId="{FAF08AA7-3636-4682-A3EE-BE31EAC6ADF1}" destId="{3B61EEE4-5D26-41C6-ABDF-7E2A018653E6}" srcOrd="0" destOrd="0" presId="urn:microsoft.com/office/officeart/2005/8/layout/radial1"/>
    <dgm:cxn modelId="{9E482182-F6C2-4DAA-862C-C2B2F63F9908}" type="presParOf" srcId="{AA12B718-7C55-4980-9487-2929B25A9B7B}" destId="{3D8CCA2D-80F0-4DB9-BA15-8473E43F4648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666A8A-2EA1-4A70-87C4-2915AE66EEEC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845EC23F-74FA-4A3E-A8BB-BAFE40DE9C4A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 dirty="0"/>
            <a:t>1. Investigate</a:t>
          </a:r>
          <a:r>
            <a:rPr lang="en-US" b="0" i="0" dirty="0"/>
            <a:t>​</a:t>
          </a:r>
          <a:endParaRPr lang="en-GB" dirty="0"/>
        </a:p>
      </dgm:t>
    </dgm:pt>
    <dgm:pt modelId="{4F145910-4222-4DE0-A6A9-4C10C7B54866}" type="parTrans" cxnId="{B124DC4C-75F5-4069-AE1F-EF1002B412DB}">
      <dgm:prSet/>
      <dgm:spPr/>
      <dgm:t>
        <a:bodyPr/>
        <a:lstStyle/>
        <a:p>
          <a:endParaRPr lang="en-GB"/>
        </a:p>
      </dgm:t>
    </dgm:pt>
    <dgm:pt modelId="{A7581E09-E138-4A05-95AF-2B05ABFBBEBB}" type="sibTrans" cxnId="{B124DC4C-75F5-4069-AE1F-EF1002B412DB}">
      <dgm:prSet/>
      <dgm:spPr/>
      <dgm:t>
        <a:bodyPr/>
        <a:lstStyle/>
        <a:p>
          <a:endParaRPr lang="en-GB"/>
        </a:p>
      </dgm:t>
    </dgm:pt>
    <dgm:pt modelId="{B867943B-9B7B-40BD-ABE5-31DC6AE105C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2. Respond</a:t>
          </a:r>
          <a:r>
            <a:rPr lang="en-US" b="0" i="0"/>
            <a:t>​</a:t>
          </a:r>
        </a:p>
      </dgm:t>
    </dgm:pt>
    <dgm:pt modelId="{8A36D72B-677A-44F2-8A66-87AEE10DAB39}" type="parTrans" cxnId="{FF873032-A73E-48E4-93DD-87BCB45D86E4}">
      <dgm:prSet/>
      <dgm:spPr/>
      <dgm:t>
        <a:bodyPr/>
        <a:lstStyle/>
        <a:p>
          <a:endParaRPr lang="en-GB"/>
        </a:p>
      </dgm:t>
    </dgm:pt>
    <dgm:pt modelId="{68BA6115-CE96-41F8-92B7-CC5BA52A8DFC}" type="sibTrans" cxnId="{FF873032-A73E-48E4-93DD-87BCB45D86E4}">
      <dgm:prSet/>
      <dgm:spPr/>
      <dgm:t>
        <a:bodyPr/>
        <a:lstStyle/>
        <a:p>
          <a:endParaRPr lang="en-GB"/>
        </a:p>
      </dgm:t>
    </dgm:pt>
    <dgm:pt modelId="{E3BB4E6D-56D5-4AAC-9E0E-4046298B046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3. Manage</a:t>
          </a:r>
          <a:r>
            <a:rPr lang="en-US" b="0" i="0"/>
            <a:t>​</a:t>
          </a:r>
        </a:p>
      </dgm:t>
    </dgm:pt>
    <dgm:pt modelId="{CB04E8B3-972A-4B93-971F-13AC241D1398}" type="parTrans" cxnId="{F2AB2CC1-0D2F-455E-A2EA-9374A699B6FC}">
      <dgm:prSet/>
      <dgm:spPr/>
      <dgm:t>
        <a:bodyPr/>
        <a:lstStyle/>
        <a:p>
          <a:endParaRPr lang="en-GB"/>
        </a:p>
      </dgm:t>
    </dgm:pt>
    <dgm:pt modelId="{E912BCFE-7FF3-4CE8-8DD3-6DA9665A056A}" type="sibTrans" cxnId="{F2AB2CC1-0D2F-455E-A2EA-9374A699B6FC}">
      <dgm:prSet/>
      <dgm:spPr/>
      <dgm:t>
        <a:bodyPr/>
        <a:lstStyle/>
        <a:p>
          <a:endParaRPr lang="en-GB"/>
        </a:p>
      </dgm:t>
    </dgm:pt>
    <dgm:pt modelId="{BC6526F4-345A-4B79-A318-3DDFEFB0FBB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4. Recover</a:t>
          </a:r>
          <a:r>
            <a:rPr lang="en-US" b="0" i="0"/>
            <a:t>​</a:t>
          </a:r>
        </a:p>
      </dgm:t>
    </dgm:pt>
    <dgm:pt modelId="{DE3446EB-D4BB-4C86-B2EE-6DA2EBEDCB92}" type="parTrans" cxnId="{1A0EBF63-B1CE-455C-9245-2C71FD175F47}">
      <dgm:prSet/>
      <dgm:spPr/>
      <dgm:t>
        <a:bodyPr/>
        <a:lstStyle/>
        <a:p>
          <a:endParaRPr lang="en-GB"/>
        </a:p>
      </dgm:t>
    </dgm:pt>
    <dgm:pt modelId="{9066B747-EB84-4FA2-B8AE-03458DF9E72C}" type="sibTrans" cxnId="{1A0EBF63-B1CE-455C-9245-2C71FD175F47}">
      <dgm:prSet/>
      <dgm:spPr/>
      <dgm:t>
        <a:bodyPr/>
        <a:lstStyle/>
        <a:p>
          <a:endParaRPr lang="en-GB"/>
        </a:p>
      </dgm:t>
    </dgm:pt>
    <dgm:pt modelId="{9731602A-3588-4F98-85D5-34A848C6057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/>
            <a:t>5. Analyse</a:t>
          </a:r>
          <a:r>
            <a:rPr lang="en-US" b="0" i="0"/>
            <a:t>​</a:t>
          </a:r>
        </a:p>
      </dgm:t>
    </dgm:pt>
    <dgm:pt modelId="{C0C2A9C5-700F-49BE-9436-4A0D89AE3E92}" type="parTrans" cxnId="{0968A089-4821-4B89-86A9-5B932715CAE9}">
      <dgm:prSet/>
      <dgm:spPr/>
      <dgm:t>
        <a:bodyPr/>
        <a:lstStyle/>
        <a:p>
          <a:endParaRPr lang="en-GB"/>
        </a:p>
      </dgm:t>
    </dgm:pt>
    <dgm:pt modelId="{44442E7B-F52E-4EFA-9DB6-82438B1E588C}" type="sibTrans" cxnId="{0968A089-4821-4B89-86A9-5B932715CAE9}">
      <dgm:prSet/>
      <dgm:spPr/>
      <dgm:t>
        <a:bodyPr/>
        <a:lstStyle/>
        <a:p>
          <a:endParaRPr lang="en-GB"/>
        </a:p>
      </dgm:t>
    </dgm:pt>
    <dgm:pt modelId="{347BC2F9-49A8-42D5-9096-F8EFB7023FAB}" type="pres">
      <dgm:prSet presAssocID="{89666A8A-2EA1-4A70-87C4-2915AE66EEEC}" presName="Name0" presStyleCnt="0">
        <dgm:presLayoutVars>
          <dgm:dir/>
          <dgm:animLvl val="lvl"/>
          <dgm:resizeHandles val="exact"/>
        </dgm:presLayoutVars>
      </dgm:prSet>
      <dgm:spPr/>
    </dgm:pt>
    <dgm:pt modelId="{84ECC28E-B4DB-4008-A7DD-33E0703394BF}" type="pres">
      <dgm:prSet presAssocID="{845EC23F-74FA-4A3E-A8BB-BAFE40DE9C4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E4B9C732-8F6A-4844-B6A2-8AFE523488DC}" type="pres">
      <dgm:prSet presAssocID="{A7581E09-E138-4A05-95AF-2B05ABFBBEBB}" presName="parTxOnlySpace" presStyleCnt="0"/>
      <dgm:spPr/>
    </dgm:pt>
    <dgm:pt modelId="{2E62DA2E-8566-43E2-A359-1FD6CCC42555}" type="pres">
      <dgm:prSet presAssocID="{B867943B-9B7B-40BD-ABE5-31DC6AE105C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41BC8E7-4712-4405-A756-9D9C93E8E7E4}" type="pres">
      <dgm:prSet presAssocID="{68BA6115-CE96-41F8-92B7-CC5BA52A8DFC}" presName="parTxOnlySpace" presStyleCnt="0"/>
      <dgm:spPr/>
    </dgm:pt>
    <dgm:pt modelId="{4EDDB79E-744A-481D-A3AC-E53360533E28}" type="pres">
      <dgm:prSet presAssocID="{E3BB4E6D-56D5-4AAC-9E0E-4046298B046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D79F5399-468B-4D1F-8E9D-F8D6B6A351B1}" type="pres">
      <dgm:prSet presAssocID="{E912BCFE-7FF3-4CE8-8DD3-6DA9665A056A}" presName="parTxOnlySpace" presStyleCnt="0"/>
      <dgm:spPr/>
    </dgm:pt>
    <dgm:pt modelId="{31B9973A-C03A-4F3A-B624-AB0DBD8AB525}" type="pres">
      <dgm:prSet presAssocID="{BC6526F4-345A-4B79-A318-3DDFEFB0FBB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765AC797-C204-46EF-A2B0-9016F8BB34EC}" type="pres">
      <dgm:prSet presAssocID="{9066B747-EB84-4FA2-B8AE-03458DF9E72C}" presName="parTxOnlySpace" presStyleCnt="0"/>
      <dgm:spPr/>
    </dgm:pt>
    <dgm:pt modelId="{91FCD1A6-210F-4616-B82E-E051D99F12EC}" type="pres">
      <dgm:prSet presAssocID="{9731602A-3588-4F98-85D5-34A848C6057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5A4601D-CCD5-4A31-9294-9B563CFB530C}" type="presOf" srcId="{BC6526F4-345A-4B79-A318-3DDFEFB0FBB8}" destId="{31B9973A-C03A-4F3A-B624-AB0DBD8AB525}" srcOrd="0" destOrd="0" presId="urn:microsoft.com/office/officeart/2005/8/layout/chevron1"/>
    <dgm:cxn modelId="{85BCF428-92A3-4E84-9A23-FC33B0EBC896}" type="presOf" srcId="{E3BB4E6D-56D5-4AAC-9E0E-4046298B0464}" destId="{4EDDB79E-744A-481D-A3AC-E53360533E28}" srcOrd="0" destOrd="0" presId="urn:microsoft.com/office/officeart/2005/8/layout/chevron1"/>
    <dgm:cxn modelId="{FF873032-A73E-48E4-93DD-87BCB45D86E4}" srcId="{89666A8A-2EA1-4A70-87C4-2915AE66EEEC}" destId="{B867943B-9B7B-40BD-ABE5-31DC6AE105C0}" srcOrd="1" destOrd="0" parTransId="{8A36D72B-677A-44F2-8A66-87AEE10DAB39}" sibTransId="{68BA6115-CE96-41F8-92B7-CC5BA52A8DFC}"/>
    <dgm:cxn modelId="{1A0EBF63-B1CE-455C-9245-2C71FD175F47}" srcId="{89666A8A-2EA1-4A70-87C4-2915AE66EEEC}" destId="{BC6526F4-345A-4B79-A318-3DDFEFB0FBB8}" srcOrd="3" destOrd="0" parTransId="{DE3446EB-D4BB-4C86-B2EE-6DA2EBEDCB92}" sibTransId="{9066B747-EB84-4FA2-B8AE-03458DF9E72C}"/>
    <dgm:cxn modelId="{B124DC4C-75F5-4069-AE1F-EF1002B412DB}" srcId="{89666A8A-2EA1-4A70-87C4-2915AE66EEEC}" destId="{845EC23F-74FA-4A3E-A8BB-BAFE40DE9C4A}" srcOrd="0" destOrd="0" parTransId="{4F145910-4222-4DE0-A6A9-4C10C7B54866}" sibTransId="{A7581E09-E138-4A05-95AF-2B05ABFBBEBB}"/>
    <dgm:cxn modelId="{FD48D279-C411-47E0-BE98-7E4973516AE3}" type="presOf" srcId="{845EC23F-74FA-4A3E-A8BB-BAFE40DE9C4A}" destId="{84ECC28E-B4DB-4008-A7DD-33E0703394BF}" srcOrd="0" destOrd="0" presId="urn:microsoft.com/office/officeart/2005/8/layout/chevron1"/>
    <dgm:cxn modelId="{0968A089-4821-4B89-86A9-5B932715CAE9}" srcId="{89666A8A-2EA1-4A70-87C4-2915AE66EEEC}" destId="{9731602A-3588-4F98-85D5-34A848C60574}" srcOrd="4" destOrd="0" parTransId="{C0C2A9C5-700F-49BE-9436-4A0D89AE3E92}" sibTransId="{44442E7B-F52E-4EFA-9DB6-82438B1E588C}"/>
    <dgm:cxn modelId="{5CF48C8F-16F6-46BC-9B29-E0640B57127B}" type="presOf" srcId="{89666A8A-2EA1-4A70-87C4-2915AE66EEEC}" destId="{347BC2F9-49A8-42D5-9096-F8EFB7023FAB}" srcOrd="0" destOrd="0" presId="urn:microsoft.com/office/officeart/2005/8/layout/chevron1"/>
    <dgm:cxn modelId="{B6ABC29E-151B-48E4-AA3A-4E8B27E6422E}" type="presOf" srcId="{B867943B-9B7B-40BD-ABE5-31DC6AE105C0}" destId="{2E62DA2E-8566-43E2-A359-1FD6CCC42555}" srcOrd="0" destOrd="0" presId="urn:microsoft.com/office/officeart/2005/8/layout/chevron1"/>
    <dgm:cxn modelId="{F2AB2CC1-0D2F-455E-A2EA-9374A699B6FC}" srcId="{89666A8A-2EA1-4A70-87C4-2915AE66EEEC}" destId="{E3BB4E6D-56D5-4AAC-9E0E-4046298B0464}" srcOrd="2" destOrd="0" parTransId="{CB04E8B3-972A-4B93-971F-13AC241D1398}" sibTransId="{E912BCFE-7FF3-4CE8-8DD3-6DA9665A056A}"/>
    <dgm:cxn modelId="{605E59F5-ADB6-4E56-A3DA-E1D6DB9A02F8}" type="presOf" srcId="{9731602A-3588-4F98-85D5-34A848C60574}" destId="{91FCD1A6-210F-4616-B82E-E051D99F12EC}" srcOrd="0" destOrd="0" presId="urn:microsoft.com/office/officeart/2005/8/layout/chevron1"/>
    <dgm:cxn modelId="{D092D4CE-870F-41FB-A63A-99B382E91E9E}" type="presParOf" srcId="{347BC2F9-49A8-42D5-9096-F8EFB7023FAB}" destId="{84ECC28E-B4DB-4008-A7DD-33E0703394BF}" srcOrd="0" destOrd="0" presId="urn:microsoft.com/office/officeart/2005/8/layout/chevron1"/>
    <dgm:cxn modelId="{93645223-B8DF-448E-A089-C0BF898058C8}" type="presParOf" srcId="{347BC2F9-49A8-42D5-9096-F8EFB7023FAB}" destId="{E4B9C732-8F6A-4844-B6A2-8AFE523488DC}" srcOrd="1" destOrd="0" presId="urn:microsoft.com/office/officeart/2005/8/layout/chevron1"/>
    <dgm:cxn modelId="{E7B5D3EB-C223-482B-A1A8-E2D1D09E651E}" type="presParOf" srcId="{347BC2F9-49A8-42D5-9096-F8EFB7023FAB}" destId="{2E62DA2E-8566-43E2-A359-1FD6CCC42555}" srcOrd="2" destOrd="0" presId="urn:microsoft.com/office/officeart/2005/8/layout/chevron1"/>
    <dgm:cxn modelId="{A1603DC8-149E-4165-B451-DE8227D9E775}" type="presParOf" srcId="{347BC2F9-49A8-42D5-9096-F8EFB7023FAB}" destId="{E41BC8E7-4712-4405-A756-9D9C93E8E7E4}" srcOrd="3" destOrd="0" presId="urn:microsoft.com/office/officeart/2005/8/layout/chevron1"/>
    <dgm:cxn modelId="{A5EB01D8-2DAD-4D3D-AF47-54E050BD9597}" type="presParOf" srcId="{347BC2F9-49A8-42D5-9096-F8EFB7023FAB}" destId="{4EDDB79E-744A-481D-A3AC-E53360533E28}" srcOrd="4" destOrd="0" presId="urn:microsoft.com/office/officeart/2005/8/layout/chevron1"/>
    <dgm:cxn modelId="{38D4490A-99C6-4153-BDE8-3AA52E1625E6}" type="presParOf" srcId="{347BC2F9-49A8-42D5-9096-F8EFB7023FAB}" destId="{D79F5399-468B-4D1F-8E9D-F8D6B6A351B1}" srcOrd="5" destOrd="0" presId="urn:microsoft.com/office/officeart/2005/8/layout/chevron1"/>
    <dgm:cxn modelId="{F658856C-A058-410C-904E-CC001C4059EC}" type="presParOf" srcId="{347BC2F9-49A8-42D5-9096-F8EFB7023FAB}" destId="{31B9973A-C03A-4F3A-B624-AB0DBD8AB525}" srcOrd="6" destOrd="0" presId="urn:microsoft.com/office/officeart/2005/8/layout/chevron1"/>
    <dgm:cxn modelId="{E83B5C8F-8A72-43A8-A85A-FEAF8114E2BD}" type="presParOf" srcId="{347BC2F9-49A8-42D5-9096-F8EFB7023FAB}" destId="{765AC797-C204-46EF-A2B0-9016F8BB34EC}" srcOrd="7" destOrd="0" presId="urn:microsoft.com/office/officeart/2005/8/layout/chevron1"/>
    <dgm:cxn modelId="{23A9686A-04EC-4DAF-874C-5BC650E62C25}" type="presParOf" srcId="{347BC2F9-49A8-42D5-9096-F8EFB7023FAB}" destId="{91FCD1A6-210F-4616-B82E-E051D99F12E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3F3FB-2341-40B4-8AAD-FA1E79D423B3}">
      <dsp:nvSpPr>
        <dsp:cNvPr id="0" name=""/>
        <dsp:cNvSpPr/>
      </dsp:nvSpPr>
      <dsp:spPr>
        <a:xfrm>
          <a:off x="3799046" y="1376028"/>
          <a:ext cx="1044691" cy="10446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omic Sans MS" panose="030F0702030302020204" pitchFamily="66" charset="0"/>
            </a:rPr>
            <a:t>Reasons why systems are attacked</a:t>
          </a:r>
        </a:p>
      </dsp:txBody>
      <dsp:txXfrm>
        <a:off x="3952037" y="1529019"/>
        <a:ext cx="738709" cy="738709"/>
      </dsp:txXfrm>
    </dsp:sp>
    <dsp:sp modelId="{51194753-DDE0-4F64-939C-A6EB915E576D}">
      <dsp:nvSpPr>
        <dsp:cNvPr id="0" name=""/>
        <dsp:cNvSpPr/>
      </dsp:nvSpPr>
      <dsp:spPr>
        <a:xfrm rot="16200000">
          <a:off x="4163862" y="1207620"/>
          <a:ext cx="315058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5058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313515" y="1210622"/>
        <a:ext cx="15752" cy="15752"/>
      </dsp:txXfrm>
    </dsp:sp>
    <dsp:sp modelId="{49AE45BA-4622-40A1-A1C3-F13A6E7DE06F}">
      <dsp:nvSpPr>
        <dsp:cNvPr id="0" name=""/>
        <dsp:cNvSpPr/>
      </dsp:nvSpPr>
      <dsp:spPr>
        <a:xfrm>
          <a:off x="3799046" y="16278"/>
          <a:ext cx="1044691" cy="10446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 dirty="0">
              <a:latin typeface="Comic Sans MS" panose="030F0702030302020204" pitchFamily="66" charset="0"/>
            </a:rPr>
            <a:t>Fun/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 dirty="0">
              <a:latin typeface="Comic Sans MS" panose="030F0702030302020204" pitchFamily="66" charset="0"/>
            </a:rPr>
            <a:t>challenge</a:t>
          </a:r>
          <a:r>
            <a:rPr lang="en-US" sz="1100" b="0" i="0" kern="1200" dirty="0">
              <a:latin typeface="Comic Sans MS" panose="030F0702030302020204" pitchFamily="66" charset="0"/>
            </a:rPr>
            <a:t>​</a:t>
          </a:r>
          <a:endParaRPr lang="en-GB" sz="1100" kern="1200" dirty="0">
            <a:latin typeface="Comic Sans MS" panose="030F0702030302020204" pitchFamily="66" charset="0"/>
          </a:endParaRPr>
        </a:p>
      </dsp:txBody>
      <dsp:txXfrm>
        <a:off x="3952037" y="169269"/>
        <a:ext cx="738709" cy="738709"/>
      </dsp:txXfrm>
    </dsp:sp>
    <dsp:sp modelId="{E6B9A223-CA7F-4CFE-97BE-2D1F7A50CE7F}">
      <dsp:nvSpPr>
        <dsp:cNvPr id="0" name=""/>
        <dsp:cNvSpPr/>
      </dsp:nvSpPr>
      <dsp:spPr>
        <a:xfrm rot="19800000">
          <a:off x="4752651" y="1547557"/>
          <a:ext cx="315058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5058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902304" y="1550560"/>
        <a:ext cx="15752" cy="15752"/>
      </dsp:txXfrm>
    </dsp:sp>
    <dsp:sp modelId="{775C2460-A4E6-4C2C-9FA2-2BDD0305D04A}">
      <dsp:nvSpPr>
        <dsp:cNvPr id="0" name=""/>
        <dsp:cNvSpPr/>
      </dsp:nvSpPr>
      <dsp:spPr>
        <a:xfrm>
          <a:off x="4976624" y="696153"/>
          <a:ext cx="1044691" cy="1044691"/>
        </a:xfrm>
        <a:prstGeom prst="ellips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>
              <a:latin typeface="Comic Sans MS" panose="030F0702030302020204" pitchFamily="66" charset="0"/>
            </a:rPr>
            <a:t>Industrial espionage</a:t>
          </a:r>
          <a:r>
            <a:rPr lang="en-US" sz="1100" b="0" i="0" kern="1200">
              <a:latin typeface="Comic Sans MS" panose="030F0702030302020204" pitchFamily="66" charset="0"/>
            </a:rPr>
            <a:t>​</a:t>
          </a:r>
        </a:p>
      </dsp:txBody>
      <dsp:txXfrm>
        <a:off x="5129615" y="849144"/>
        <a:ext cx="738709" cy="738709"/>
      </dsp:txXfrm>
    </dsp:sp>
    <dsp:sp modelId="{54052074-BDBD-4A99-AC3F-81F3575B7DE2}">
      <dsp:nvSpPr>
        <dsp:cNvPr id="0" name=""/>
        <dsp:cNvSpPr/>
      </dsp:nvSpPr>
      <dsp:spPr>
        <a:xfrm rot="1800000">
          <a:off x="4752651" y="2227432"/>
          <a:ext cx="315058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5058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902304" y="2230434"/>
        <a:ext cx="15752" cy="15752"/>
      </dsp:txXfrm>
    </dsp:sp>
    <dsp:sp modelId="{ED1D6BCB-1FF4-4FB7-B1AD-34EE06FC33DA}">
      <dsp:nvSpPr>
        <dsp:cNvPr id="0" name=""/>
        <dsp:cNvSpPr/>
      </dsp:nvSpPr>
      <dsp:spPr>
        <a:xfrm>
          <a:off x="4976624" y="2055903"/>
          <a:ext cx="1044691" cy="1044691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>
              <a:latin typeface="Comic Sans MS" panose="030F0702030302020204" pitchFamily="66" charset="0"/>
            </a:rPr>
            <a:t>Financial gain</a:t>
          </a:r>
          <a:r>
            <a:rPr lang="en-US" sz="1100" b="0" i="0" kern="1200">
              <a:latin typeface="Comic Sans MS" panose="030F0702030302020204" pitchFamily="66" charset="0"/>
            </a:rPr>
            <a:t>​</a:t>
          </a:r>
        </a:p>
      </dsp:txBody>
      <dsp:txXfrm>
        <a:off x="5129615" y="2208894"/>
        <a:ext cx="738709" cy="738709"/>
      </dsp:txXfrm>
    </dsp:sp>
    <dsp:sp modelId="{FB27590B-B627-4864-BB09-78B40A13FBFC}">
      <dsp:nvSpPr>
        <dsp:cNvPr id="0" name=""/>
        <dsp:cNvSpPr/>
      </dsp:nvSpPr>
      <dsp:spPr>
        <a:xfrm rot="5400000">
          <a:off x="4163862" y="2567370"/>
          <a:ext cx="315058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5058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313515" y="2570372"/>
        <a:ext cx="15752" cy="15752"/>
      </dsp:txXfrm>
    </dsp:sp>
    <dsp:sp modelId="{FFB2426B-2F43-4B02-9FB4-F871FC853FE2}">
      <dsp:nvSpPr>
        <dsp:cNvPr id="0" name=""/>
        <dsp:cNvSpPr/>
      </dsp:nvSpPr>
      <dsp:spPr>
        <a:xfrm>
          <a:off x="3799046" y="2735778"/>
          <a:ext cx="1044691" cy="1044691"/>
        </a:xfrm>
        <a:prstGeom prst="ellips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>
              <a:latin typeface="Comic Sans MS" panose="030F0702030302020204" pitchFamily="66" charset="0"/>
            </a:rPr>
            <a:t>Personal attack</a:t>
          </a:r>
          <a:r>
            <a:rPr lang="en-US" sz="1100" b="0" i="0" kern="1200">
              <a:latin typeface="Comic Sans MS" panose="030F0702030302020204" pitchFamily="66" charset="0"/>
            </a:rPr>
            <a:t>​</a:t>
          </a:r>
        </a:p>
      </dsp:txBody>
      <dsp:txXfrm>
        <a:off x="3952037" y="2888769"/>
        <a:ext cx="738709" cy="738709"/>
      </dsp:txXfrm>
    </dsp:sp>
    <dsp:sp modelId="{77F876D8-4444-4726-BA9E-62BBB521CB2E}">
      <dsp:nvSpPr>
        <dsp:cNvPr id="0" name=""/>
        <dsp:cNvSpPr/>
      </dsp:nvSpPr>
      <dsp:spPr>
        <a:xfrm rot="9000000">
          <a:off x="3575073" y="2227432"/>
          <a:ext cx="315058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5058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724726" y="2230434"/>
        <a:ext cx="15752" cy="15752"/>
      </dsp:txXfrm>
    </dsp:sp>
    <dsp:sp modelId="{694C7B9D-2D8F-42ED-B82B-0CB970F75EAE}">
      <dsp:nvSpPr>
        <dsp:cNvPr id="0" name=""/>
        <dsp:cNvSpPr/>
      </dsp:nvSpPr>
      <dsp:spPr>
        <a:xfrm>
          <a:off x="2621468" y="2055903"/>
          <a:ext cx="1044691" cy="1044691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100" b="0" i="0" kern="1200">
              <a:latin typeface="Comic Sans MS" panose="030F0702030302020204" pitchFamily="66" charset="0"/>
            </a:rPr>
            <a:t>Disruption</a:t>
          </a:r>
          <a:r>
            <a:rPr lang="en-US" sz="1100" b="0" i="0" kern="1200">
              <a:latin typeface="Comic Sans MS" panose="030F0702030302020204" pitchFamily="66" charset="0"/>
            </a:rPr>
            <a:t>​</a:t>
          </a:r>
        </a:p>
      </dsp:txBody>
      <dsp:txXfrm>
        <a:off x="2774459" y="2208894"/>
        <a:ext cx="738709" cy="738709"/>
      </dsp:txXfrm>
    </dsp:sp>
    <dsp:sp modelId="{C1DC4F90-7BAE-49C1-9553-34AFA7A0803C}">
      <dsp:nvSpPr>
        <dsp:cNvPr id="0" name=""/>
        <dsp:cNvSpPr/>
      </dsp:nvSpPr>
      <dsp:spPr>
        <a:xfrm rot="12600000">
          <a:off x="3582805" y="1549629"/>
          <a:ext cx="306771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06771" y="108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728522" y="1552838"/>
        <a:ext cx="15338" cy="15338"/>
      </dsp:txXfrm>
    </dsp:sp>
    <dsp:sp modelId="{DC597132-B4E9-437B-AAA6-BEDE3924C176}">
      <dsp:nvSpPr>
        <dsp:cNvPr id="0" name=""/>
        <dsp:cNvSpPr/>
      </dsp:nvSpPr>
      <dsp:spPr>
        <a:xfrm>
          <a:off x="2622084" y="658147"/>
          <a:ext cx="1043458" cy="1120703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b="0" i="0" kern="1200" dirty="0">
              <a:latin typeface="Comic Sans MS" panose="030F0702030302020204" pitchFamily="66" charset="0"/>
            </a:rPr>
            <a:t>Data and information theft</a:t>
          </a:r>
          <a:r>
            <a:rPr lang="en-US" sz="1050" b="0" i="0" kern="1200" dirty="0">
              <a:latin typeface="Comic Sans MS" panose="030F0702030302020204" pitchFamily="66" charset="0"/>
            </a:rPr>
            <a:t>​</a:t>
          </a:r>
        </a:p>
      </dsp:txBody>
      <dsp:txXfrm>
        <a:off x="2774895" y="822270"/>
        <a:ext cx="737836" cy="792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A3ABC-9147-456A-9028-1E44AA36442A}">
      <dsp:nvSpPr>
        <dsp:cNvPr id="0" name=""/>
        <dsp:cNvSpPr/>
      </dsp:nvSpPr>
      <dsp:spPr>
        <a:xfrm>
          <a:off x="2827132" y="1716153"/>
          <a:ext cx="1470988" cy="14709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Internal Threats</a:t>
          </a:r>
        </a:p>
      </dsp:txBody>
      <dsp:txXfrm>
        <a:off x="2898940" y="1787961"/>
        <a:ext cx="1327372" cy="1327372"/>
      </dsp:txXfrm>
    </dsp:sp>
    <dsp:sp modelId="{6F96CC0F-7B9B-42DA-B9D5-6D976D22A159}">
      <dsp:nvSpPr>
        <dsp:cNvPr id="0" name=""/>
        <dsp:cNvSpPr/>
      </dsp:nvSpPr>
      <dsp:spPr>
        <a:xfrm rot="16200000">
          <a:off x="3197542" y="1351068"/>
          <a:ext cx="7301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16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B4B14-4BC0-407C-8C04-12075F3B3D9A}">
      <dsp:nvSpPr>
        <dsp:cNvPr id="0" name=""/>
        <dsp:cNvSpPr/>
      </dsp:nvSpPr>
      <dsp:spPr>
        <a:xfrm>
          <a:off x="3069845" y="421"/>
          <a:ext cx="985562" cy="985562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00" b="1" i="0" kern="1200" dirty="0"/>
            <a:t>Visiting untrustworthy websites</a:t>
          </a:r>
          <a:r>
            <a:rPr lang="en-US" sz="1000" b="1" i="0" kern="1200" dirty="0"/>
            <a:t>​</a:t>
          </a:r>
          <a:endParaRPr lang="en-US" sz="1000" b="0" i="0" kern="1200" dirty="0"/>
        </a:p>
      </dsp:txBody>
      <dsp:txXfrm>
        <a:off x="3117956" y="48532"/>
        <a:ext cx="889340" cy="889340"/>
      </dsp:txXfrm>
    </dsp:sp>
    <dsp:sp modelId="{D4131F05-4E7E-47DA-9EF7-AFC2610FDAD0}">
      <dsp:nvSpPr>
        <dsp:cNvPr id="0" name=""/>
        <dsp:cNvSpPr/>
      </dsp:nvSpPr>
      <dsp:spPr>
        <a:xfrm rot="19800000">
          <a:off x="4261937" y="1891971"/>
          <a:ext cx="5401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1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0C2A2-7152-4AAA-AB3B-7BB58E18E135}">
      <dsp:nvSpPr>
        <dsp:cNvPr id="0" name=""/>
        <dsp:cNvSpPr/>
      </dsp:nvSpPr>
      <dsp:spPr>
        <a:xfrm>
          <a:off x="4765909" y="979644"/>
          <a:ext cx="985562" cy="98556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b="0" i="0" kern="1200" dirty="0"/>
            <a:t>Use of portable storage devices</a:t>
          </a:r>
          <a:endParaRPr lang="en-US" sz="1400" b="0" i="0" kern="1200" dirty="0"/>
        </a:p>
      </dsp:txBody>
      <dsp:txXfrm>
        <a:off x="4814020" y="1027755"/>
        <a:ext cx="889340" cy="889340"/>
      </dsp:txXfrm>
    </dsp:sp>
    <dsp:sp modelId="{FCAB42A0-FEF8-4E77-AE82-E59E9C9D99B2}">
      <dsp:nvSpPr>
        <dsp:cNvPr id="0" name=""/>
        <dsp:cNvSpPr/>
      </dsp:nvSpPr>
      <dsp:spPr>
        <a:xfrm rot="1800000">
          <a:off x="4261937" y="3011324"/>
          <a:ext cx="5401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1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D73B1-7760-4787-B723-F1A4C1740195}">
      <dsp:nvSpPr>
        <dsp:cNvPr id="0" name=""/>
        <dsp:cNvSpPr/>
      </dsp:nvSpPr>
      <dsp:spPr>
        <a:xfrm>
          <a:off x="4765909" y="2938089"/>
          <a:ext cx="985562" cy="98556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300" b="0" i="0" kern="1200" dirty="0"/>
            <a:t>Stealing or leaking information</a:t>
          </a:r>
          <a:r>
            <a:rPr lang="en-US" sz="1300" b="0" i="0" kern="1200" dirty="0"/>
            <a:t>​</a:t>
          </a:r>
        </a:p>
      </dsp:txBody>
      <dsp:txXfrm>
        <a:off x="4814020" y="2986200"/>
        <a:ext cx="889340" cy="889340"/>
      </dsp:txXfrm>
    </dsp:sp>
    <dsp:sp modelId="{7132E0B8-1C45-442C-A1D8-1AD4B5C7BDE7}">
      <dsp:nvSpPr>
        <dsp:cNvPr id="0" name=""/>
        <dsp:cNvSpPr/>
      </dsp:nvSpPr>
      <dsp:spPr>
        <a:xfrm rot="5400000">
          <a:off x="3197542" y="3552227"/>
          <a:ext cx="7301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16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D3B15-3A29-40E7-AA4C-52578C7D72DB}">
      <dsp:nvSpPr>
        <dsp:cNvPr id="0" name=""/>
        <dsp:cNvSpPr/>
      </dsp:nvSpPr>
      <dsp:spPr>
        <a:xfrm>
          <a:off x="3069845" y="3917312"/>
          <a:ext cx="985562" cy="98556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b="0" i="0" kern="1200" dirty="0"/>
            <a:t>Users overriding security controls </a:t>
          </a:r>
          <a:endParaRPr lang="en-US" sz="1400" b="0" i="0" kern="1200" dirty="0"/>
        </a:p>
      </dsp:txBody>
      <dsp:txXfrm>
        <a:off x="3117956" y="3965423"/>
        <a:ext cx="889340" cy="889340"/>
      </dsp:txXfrm>
    </dsp:sp>
    <dsp:sp modelId="{4255FCC7-0DFA-4BD6-9D77-296D28119EAA}">
      <dsp:nvSpPr>
        <dsp:cNvPr id="0" name=""/>
        <dsp:cNvSpPr/>
      </dsp:nvSpPr>
      <dsp:spPr>
        <a:xfrm rot="9000000">
          <a:off x="2323161" y="3011324"/>
          <a:ext cx="5401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1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96CCB-C47D-497E-A37F-338E685CC74E}">
      <dsp:nvSpPr>
        <dsp:cNvPr id="0" name=""/>
        <dsp:cNvSpPr/>
      </dsp:nvSpPr>
      <dsp:spPr>
        <a:xfrm>
          <a:off x="1373782" y="2938089"/>
          <a:ext cx="985562" cy="985562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500" b="0" i="0" kern="1200" dirty="0"/>
            <a:t>Disclosure of data</a:t>
          </a:r>
          <a:r>
            <a:rPr lang="en-US" sz="1500" b="0" i="0" kern="1200" dirty="0"/>
            <a:t>​ ​</a:t>
          </a:r>
        </a:p>
      </dsp:txBody>
      <dsp:txXfrm>
        <a:off x="1421893" y="2986200"/>
        <a:ext cx="889340" cy="889340"/>
      </dsp:txXfrm>
    </dsp:sp>
    <dsp:sp modelId="{E6703A4B-9183-452A-A350-36FBBA782F47}">
      <dsp:nvSpPr>
        <dsp:cNvPr id="0" name=""/>
        <dsp:cNvSpPr/>
      </dsp:nvSpPr>
      <dsp:spPr>
        <a:xfrm rot="12600000">
          <a:off x="2323161" y="1891971"/>
          <a:ext cx="5401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15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A0D81-301F-47AD-A85D-ACF6EE49670A}">
      <dsp:nvSpPr>
        <dsp:cNvPr id="0" name=""/>
        <dsp:cNvSpPr/>
      </dsp:nvSpPr>
      <dsp:spPr>
        <a:xfrm>
          <a:off x="1373782" y="979644"/>
          <a:ext cx="985562" cy="98556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b="0" i="0" kern="1200" dirty="0"/>
            <a:t>Downloads from the internet</a:t>
          </a:r>
          <a:r>
            <a:rPr lang="en-US" sz="1400" b="0" i="0" kern="1200" dirty="0"/>
            <a:t>​</a:t>
          </a:r>
        </a:p>
      </dsp:txBody>
      <dsp:txXfrm>
        <a:off x="1421893" y="1027755"/>
        <a:ext cx="889340" cy="889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950A9-BE73-47F7-BFC5-574EC95D386F}">
      <dsp:nvSpPr>
        <dsp:cNvPr id="0" name=""/>
        <dsp:cNvSpPr/>
      </dsp:nvSpPr>
      <dsp:spPr>
        <a:xfrm>
          <a:off x="776" y="114700"/>
          <a:ext cx="1029556" cy="10295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200" b="0" i="0" kern="1200" dirty="0"/>
            <a:t>plaintext</a:t>
          </a:r>
          <a:r>
            <a:rPr lang="en-US" sz="1200" b="0" i="0" kern="1200" dirty="0"/>
            <a:t>​</a:t>
          </a:r>
          <a:endParaRPr lang="en-GB" sz="1200" kern="1200" dirty="0"/>
        </a:p>
      </dsp:txBody>
      <dsp:txXfrm>
        <a:off x="151551" y="265475"/>
        <a:ext cx="728006" cy="728006"/>
      </dsp:txXfrm>
    </dsp:sp>
    <dsp:sp modelId="{7BCCA3E3-3365-4CAD-9B5F-DEFBE9CDE5D0}">
      <dsp:nvSpPr>
        <dsp:cNvPr id="0" name=""/>
        <dsp:cNvSpPr/>
      </dsp:nvSpPr>
      <dsp:spPr>
        <a:xfrm>
          <a:off x="1113933" y="330907"/>
          <a:ext cx="597142" cy="597142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193084" y="559254"/>
        <a:ext cx="438840" cy="140448"/>
      </dsp:txXfrm>
    </dsp:sp>
    <dsp:sp modelId="{11C0E7B6-2539-4610-8A79-1385B2575BC3}">
      <dsp:nvSpPr>
        <dsp:cNvPr id="0" name=""/>
        <dsp:cNvSpPr/>
      </dsp:nvSpPr>
      <dsp:spPr>
        <a:xfrm>
          <a:off x="1794676" y="114700"/>
          <a:ext cx="1029556" cy="1029556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200" b="0" i="0" kern="1200"/>
            <a:t>Encryption algorithm + key</a:t>
          </a:r>
          <a:r>
            <a:rPr lang="en-US" sz="1200" b="0" i="0" kern="1200"/>
            <a:t>​</a:t>
          </a:r>
        </a:p>
      </dsp:txBody>
      <dsp:txXfrm>
        <a:off x="1945451" y="265475"/>
        <a:ext cx="728006" cy="728006"/>
      </dsp:txXfrm>
    </dsp:sp>
    <dsp:sp modelId="{668DF16B-E390-429C-9051-1D7D35908994}">
      <dsp:nvSpPr>
        <dsp:cNvPr id="0" name=""/>
        <dsp:cNvSpPr/>
      </dsp:nvSpPr>
      <dsp:spPr>
        <a:xfrm>
          <a:off x="2907833" y="330907"/>
          <a:ext cx="597142" cy="597142"/>
        </a:xfrm>
        <a:prstGeom prst="mathEqual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986984" y="453918"/>
        <a:ext cx="438840" cy="351120"/>
      </dsp:txXfrm>
    </dsp:sp>
    <dsp:sp modelId="{A0A20240-7A14-40C7-BAD9-CC83229FE99F}">
      <dsp:nvSpPr>
        <dsp:cNvPr id="0" name=""/>
        <dsp:cNvSpPr/>
      </dsp:nvSpPr>
      <dsp:spPr>
        <a:xfrm>
          <a:off x="3588576" y="114700"/>
          <a:ext cx="1029556" cy="1029556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200" b="0" i="0" kern="1200"/>
            <a:t>ciphertext</a:t>
          </a:r>
          <a:endParaRPr lang="en-US" sz="1200" b="0" i="0" kern="1200"/>
        </a:p>
      </dsp:txBody>
      <dsp:txXfrm>
        <a:off x="3739351" y="265475"/>
        <a:ext cx="728006" cy="728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42267-0455-4F62-B2C1-45923AAD4FAE}">
      <dsp:nvSpPr>
        <dsp:cNvPr id="0" name=""/>
        <dsp:cNvSpPr/>
      </dsp:nvSpPr>
      <dsp:spPr>
        <a:xfrm>
          <a:off x="3062766" y="1748542"/>
          <a:ext cx="1017389" cy="1017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Password Tips</a:t>
          </a:r>
        </a:p>
      </dsp:txBody>
      <dsp:txXfrm>
        <a:off x="3211759" y="1897535"/>
        <a:ext cx="719403" cy="719403"/>
      </dsp:txXfrm>
    </dsp:sp>
    <dsp:sp modelId="{C45B167B-FBEB-4D7E-9853-FE0EE5168CBE}">
      <dsp:nvSpPr>
        <dsp:cNvPr id="0" name=""/>
        <dsp:cNvSpPr/>
      </dsp:nvSpPr>
      <dsp:spPr>
        <a:xfrm rot="16200000">
          <a:off x="3214601" y="1378863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3553618" y="1373839"/>
        <a:ext cx="35686" cy="35686"/>
      </dsp:txXfrm>
    </dsp:sp>
    <dsp:sp modelId="{03BA7802-8349-41CB-971D-99A10D1B2C5A}">
      <dsp:nvSpPr>
        <dsp:cNvPr id="0" name=""/>
        <dsp:cNvSpPr/>
      </dsp:nvSpPr>
      <dsp:spPr>
        <a:xfrm>
          <a:off x="3062766" y="17432"/>
          <a:ext cx="1017389" cy="10173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00" b="0" i="0" kern="1200" dirty="0"/>
            <a:t>Never share your password with anyone</a:t>
          </a:r>
          <a:r>
            <a:rPr lang="en-US" sz="1000" b="0" i="0" kern="1200" dirty="0"/>
            <a:t>​</a:t>
          </a:r>
          <a:endParaRPr lang="en-GB" sz="1000" kern="1200" dirty="0"/>
        </a:p>
      </dsp:txBody>
      <dsp:txXfrm>
        <a:off x="3211759" y="166425"/>
        <a:ext cx="719403" cy="719403"/>
      </dsp:txXfrm>
    </dsp:sp>
    <dsp:sp modelId="{CF05DF54-AC33-4B22-B3F8-3AF0DD7BC34F}">
      <dsp:nvSpPr>
        <dsp:cNvPr id="0" name=""/>
        <dsp:cNvSpPr/>
      </dsp:nvSpPr>
      <dsp:spPr>
        <a:xfrm rot="18900000">
          <a:off x="3826640" y="1632378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4165658" y="1627354"/>
        <a:ext cx="35686" cy="35686"/>
      </dsp:txXfrm>
    </dsp:sp>
    <dsp:sp modelId="{33784F0E-0504-4532-98F2-A6BF72D0AB75}">
      <dsp:nvSpPr>
        <dsp:cNvPr id="0" name=""/>
        <dsp:cNvSpPr/>
      </dsp:nvSpPr>
      <dsp:spPr>
        <a:xfrm>
          <a:off x="4286846" y="524463"/>
          <a:ext cx="1017389" cy="1017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00" b="0" i="0" kern="1200"/>
            <a:t>Vary passwords between different accounts</a:t>
          </a:r>
          <a:r>
            <a:rPr lang="en-US" sz="1000" b="0" i="0" kern="1200"/>
            <a:t>​</a:t>
          </a:r>
        </a:p>
      </dsp:txBody>
      <dsp:txXfrm>
        <a:off x="4435839" y="673456"/>
        <a:ext cx="719403" cy="719403"/>
      </dsp:txXfrm>
    </dsp:sp>
    <dsp:sp modelId="{0C3E0C60-5880-441F-B824-995976B57672}">
      <dsp:nvSpPr>
        <dsp:cNvPr id="0" name=""/>
        <dsp:cNvSpPr/>
      </dsp:nvSpPr>
      <dsp:spPr>
        <a:xfrm>
          <a:off x="4080156" y="2244418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4419173" y="2239393"/>
        <a:ext cx="35686" cy="35686"/>
      </dsp:txXfrm>
    </dsp:sp>
    <dsp:sp modelId="{A7C95025-9CCB-45FE-B01F-E8EE0074221A}">
      <dsp:nvSpPr>
        <dsp:cNvPr id="0" name=""/>
        <dsp:cNvSpPr/>
      </dsp:nvSpPr>
      <dsp:spPr>
        <a:xfrm>
          <a:off x="4793876" y="1748542"/>
          <a:ext cx="1017389" cy="10173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900" b="0" i="0" kern="1200"/>
            <a:t>Consider using two-factor authentication</a:t>
          </a:r>
          <a:r>
            <a:rPr lang="en-US" sz="900" b="0" i="0" kern="1200"/>
            <a:t>​</a:t>
          </a:r>
        </a:p>
      </dsp:txBody>
      <dsp:txXfrm>
        <a:off x="4942869" y="1897535"/>
        <a:ext cx="719403" cy="719403"/>
      </dsp:txXfrm>
    </dsp:sp>
    <dsp:sp modelId="{9223C752-696D-4453-BEB8-A9A877414165}">
      <dsp:nvSpPr>
        <dsp:cNvPr id="0" name=""/>
        <dsp:cNvSpPr/>
      </dsp:nvSpPr>
      <dsp:spPr>
        <a:xfrm rot="2700000">
          <a:off x="3826640" y="2856457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4165658" y="2851433"/>
        <a:ext cx="35686" cy="35686"/>
      </dsp:txXfrm>
    </dsp:sp>
    <dsp:sp modelId="{1A1115F4-3992-4240-814E-5F94517A026D}">
      <dsp:nvSpPr>
        <dsp:cNvPr id="0" name=""/>
        <dsp:cNvSpPr/>
      </dsp:nvSpPr>
      <dsp:spPr>
        <a:xfrm>
          <a:off x="4286846" y="2972621"/>
          <a:ext cx="1017389" cy="10173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900" b="0" i="0" kern="1200" dirty="0"/>
            <a:t>Use memorable phrases coded as a complex string of characters</a:t>
          </a:r>
          <a:r>
            <a:rPr lang="en-US" sz="900" b="0" i="0" kern="1200" dirty="0"/>
            <a:t>​</a:t>
          </a:r>
        </a:p>
      </dsp:txBody>
      <dsp:txXfrm>
        <a:off x="4435839" y="3121614"/>
        <a:ext cx="719403" cy="719403"/>
      </dsp:txXfrm>
    </dsp:sp>
    <dsp:sp modelId="{4A86F9E2-598F-47BD-9873-C77F751C1E19}">
      <dsp:nvSpPr>
        <dsp:cNvPr id="0" name=""/>
        <dsp:cNvSpPr/>
      </dsp:nvSpPr>
      <dsp:spPr>
        <a:xfrm rot="5400000">
          <a:off x="3214601" y="3109972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3553618" y="3104948"/>
        <a:ext cx="35686" cy="35686"/>
      </dsp:txXfrm>
    </dsp:sp>
    <dsp:sp modelId="{4C5C48C9-F256-4809-B91C-35A2D622D177}">
      <dsp:nvSpPr>
        <dsp:cNvPr id="0" name=""/>
        <dsp:cNvSpPr/>
      </dsp:nvSpPr>
      <dsp:spPr>
        <a:xfrm>
          <a:off x="3062766" y="3479652"/>
          <a:ext cx="1017389" cy="10173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00" b="0" i="0" kern="1200" dirty="0"/>
            <a:t>Change it regularly</a:t>
          </a:r>
          <a:r>
            <a:rPr lang="en-US" sz="1000" b="0" i="0" kern="1200" dirty="0"/>
            <a:t>​</a:t>
          </a:r>
        </a:p>
      </dsp:txBody>
      <dsp:txXfrm>
        <a:off x="3211759" y="3628645"/>
        <a:ext cx="719403" cy="719403"/>
      </dsp:txXfrm>
    </dsp:sp>
    <dsp:sp modelId="{E3E5D5C7-347D-4FD2-A325-12B92469CFC2}">
      <dsp:nvSpPr>
        <dsp:cNvPr id="0" name=""/>
        <dsp:cNvSpPr/>
      </dsp:nvSpPr>
      <dsp:spPr>
        <a:xfrm rot="8100000">
          <a:off x="2602561" y="2856457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2941578" y="2851433"/>
        <a:ext cx="35686" cy="35686"/>
      </dsp:txXfrm>
    </dsp:sp>
    <dsp:sp modelId="{24E406DE-4BAF-4A6A-B35B-9993A6A06B0E}">
      <dsp:nvSpPr>
        <dsp:cNvPr id="0" name=""/>
        <dsp:cNvSpPr/>
      </dsp:nvSpPr>
      <dsp:spPr>
        <a:xfrm>
          <a:off x="1838687" y="2972621"/>
          <a:ext cx="1017389" cy="10173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kern="1200" dirty="0"/>
            <a:t>Never write your password down</a:t>
          </a:r>
        </a:p>
      </dsp:txBody>
      <dsp:txXfrm>
        <a:off x="1987680" y="3121614"/>
        <a:ext cx="719403" cy="719403"/>
      </dsp:txXfrm>
    </dsp:sp>
    <dsp:sp modelId="{1A2CD02F-FC78-4E5C-AA57-7296F7576EEC}">
      <dsp:nvSpPr>
        <dsp:cNvPr id="0" name=""/>
        <dsp:cNvSpPr/>
      </dsp:nvSpPr>
      <dsp:spPr>
        <a:xfrm rot="10800000">
          <a:off x="2349046" y="2244418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2688063" y="2239393"/>
        <a:ext cx="35686" cy="35686"/>
      </dsp:txXfrm>
    </dsp:sp>
    <dsp:sp modelId="{57F110A0-A3AA-4DE5-BDBF-A7EBA3F062FF}">
      <dsp:nvSpPr>
        <dsp:cNvPr id="0" name=""/>
        <dsp:cNvSpPr/>
      </dsp:nvSpPr>
      <dsp:spPr>
        <a:xfrm>
          <a:off x="1331657" y="1748542"/>
          <a:ext cx="1017389" cy="1017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kern="1200" dirty="0"/>
            <a:t>Be aware of phishing schemes</a:t>
          </a:r>
        </a:p>
      </dsp:txBody>
      <dsp:txXfrm>
        <a:off x="1480650" y="1897535"/>
        <a:ext cx="719403" cy="719403"/>
      </dsp:txXfrm>
    </dsp:sp>
    <dsp:sp modelId="{FAF08AA7-3636-4682-A3EE-BE31EAC6ADF1}">
      <dsp:nvSpPr>
        <dsp:cNvPr id="0" name=""/>
        <dsp:cNvSpPr/>
      </dsp:nvSpPr>
      <dsp:spPr>
        <a:xfrm rot="13500000">
          <a:off x="2602561" y="1632378"/>
          <a:ext cx="713720" cy="25637"/>
        </a:xfrm>
        <a:custGeom>
          <a:avLst/>
          <a:gdLst/>
          <a:ahLst/>
          <a:cxnLst/>
          <a:rect l="0" t="0" r="0" b="0"/>
          <a:pathLst>
            <a:path>
              <a:moveTo>
                <a:pt x="0" y="12818"/>
              </a:moveTo>
              <a:lnTo>
                <a:pt x="713720" y="1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2941578" y="1627354"/>
        <a:ext cx="35686" cy="35686"/>
      </dsp:txXfrm>
    </dsp:sp>
    <dsp:sp modelId="{3D8CCA2D-80F0-4DB9-BA15-8473E43F4648}">
      <dsp:nvSpPr>
        <dsp:cNvPr id="0" name=""/>
        <dsp:cNvSpPr/>
      </dsp:nvSpPr>
      <dsp:spPr>
        <a:xfrm>
          <a:off x="1838687" y="524463"/>
          <a:ext cx="1017389" cy="10173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kern="1200" dirty="0"/>
            <a:t>Change default passwords quickly</a:t>
          </a:r>
        </a:p>
      </dsp:txBody>
      <dsp:txXfrm>
        <a:off x="1987680" y="673456"/>
        <a:ext cx="719403" cy="7194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CC28E-B4DB-4008-A7DD-33E0703394BF}">
      <dsp:nvSpPr>
        <dsp:cNvPr id="0" name=""/>
        <dsp:cNvSpPr/>
      </dsp:nvSpPr>
      <dsp:spPr>
        <a:xfrm>
          <a:off x="1984" y="0"/>
          <a:ext cx="1766093" cy="47707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700" b="0" i="0" kern="1200" dirty="0"/>
            <a:t>1. Investigate</a:t>
          </a:r>
          <a:r>
            <a:rPr lang="en-US" sz="1700" b="0" i="0" kern="1200" dirty="0"/>
            <a:t>​</a:t>
          </a:r>
          <a:endParaRPr lang="en-GB" sz="1700" kern="1200" dirty="0"/>
        </a:p>
      </dsp:txBody>
      <dsp:txXfrm>
        <a:off x="240523" y="0"/>
        <a:ext cx="1289015" cy="477078"/>
      </dsp:txXfrm>
    </dsp:sp>
    <dsp:sp modelId="{2E62DA2E-8566-43E2-A359-1FD6CCC42555}">
      <dsp:nvSpPr>
        <dsp:cNvPr id="0" name=""/>
        <dsp:cNvSpPr/>
      </dsp:nvSpPr>
      <dsp:spPr>
        <a:xfrm>
          <a:off x="1591468" y="0"/>
          <a:ext cx="1766093" cy="477078"/>
        </a:xfrm>
        <a:prstGeom prst="chevron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700" b="0" i="0" kern="1200"/>
            <a:t>2. Respond</a:t>
          </a:r>
          <a:r>
            <a:rPr lang="en-US" sz="1700" b="0" i="0" kern="1200"/>
            <a:t>​</a:t>
          </a:r>
        </a:p>
      </dsp:txBody>
      <dsp:txXfrm>
        <a:off x="1830007" y="0"/>
        <a:ext cx="1289015" cy="477078"/>
      </dsp:txXfrm>
    </dsp:sp>
    <dsp:sp modelId="{4EDDB79E-744A-481D-A3AC-E53360533E28}">
      <dsp:nvSpPr>
        <dsp:cNvPr id="0" name=""/>
        <dsp:cNvSpPr/>
      </dsp:nvSpPr>
      <dsp:spPr>
        <a:xfrm>
          <a:off x="3180953" y="0"/>
          <a:ext cx="1766093" cy="477078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700" b="0" i="0" kern="1200"/>
            <a:t>3. Manage</a:t>
          </a:r>
          <a:r>
            <a:rPr lang="en-US" sz="1700" b="0" i="0" kern="1200"/>
            <a:t>​</a:t>
          </a:r>
        </a:p>
      </dsp:txBody>
      <dsp:txXfrm>
        <a:off x="3419492" y="0"/>
        <a:ext cx="1289015" cy="477078"/>
      </dsp:txXfrm>
    </dsp:sp>
    <dsp:sp modelId="{31B9973A-C03A-4F3A-B624-AB0DBD8AB525}">
      <dsp:nvSpPr>
        <dsp:cNvPr id="0" name=""/>
        <dsp:cNvSpPr/>
      </dsp:nvSpPr>
      <dsp:spPr>
        <a:xfrm>
          <a:off x="4770437" y="0"/>
          <a:ext cx="1766093" cy="477078"/>
        </a:xfrm>
        <a:prstGeom prst="chevron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700" b="0" i="0" kern="1200"/>
            <a:t>4. Recover</a:t>
          </a:r>
          <a:r>
            <a:rPr lang="en-US" sz="1700" b="0" i="0" kern="1200"/>
            <a:t>​</a:t>
          </a:r>
        </a:p>
      </dsp:txBody>
      <dsp:txXfrm>
        <a:off x="5008976" y="0"/>
        <a:ext cx="1289015" cy="477078"/>
      </dsp:txXfrm>
    </dsp:sp>
    <dsp:sp modelId="{91FCD1A6-210F-4616-B82E-E051D99F12EC}">
      <dsp:nvSpPr>
        <dsp:cNvPr id="0" name=""/>
        <dsp:cNvSpPr/>
      </dsp:nvSpPr>
      <dsp:spPr>
        <a:xfrm>
          <a:off x="6359921" y="0"/>
          <a:ext cx="1766093" cy="477078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700" b="0" i="0" kern="1200"/>
            <a:t>5. Analyse</a:t>
          </a:r>
          <a:r>
            <a:rPr lang="en-US" sz="1700" b="0" i="0" kern="1200"/>
            <a:t>​</a:t>
          </a:r>
        </a:p>
      </dsp:txBody>
      <dsp:txXfrm>
        <a:off x="6598460" y="0"/>
        <a:ext cx="1289015" cy="47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6487-E64F-4FAD-B33F-F40A93506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EBF99-7047-44A4-86D2-6F5DA625F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F229D-8D9B-481D-B9EF-C04638B6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746B7-31E5-410C-92EB-95F12AB7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524CD-04FF-4E23-90C2-1292D959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9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38F7-7FA4-4840-8629-82B4BC9F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9B9B6-4B10-4C47-98B6-AB41236F6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C6AB9-9198-45F6-BCA9-88DE6F01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888A-D7FF-40B1-A9F8-16CA3559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E90F9-EE52-4D6E-969B-0B600AA1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1A472-6E0B-41B9-9DF4-CC171CFA0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FDD74-5DB7-44BE-A3BE-9B6354482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7F114-2DAF-4FFD-8ECA-68D6AAEF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73FE-2364-48F9-869B-317858B8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71401-2C5E-4CEB-B0B0-13A76457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2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482E-CA07-4DFA-986E-AADCCDDE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3D2B-0289-47FE-8D0E-48F2674C8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8D3C9-1646-4C64-96AB-B896A1C5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B686D-3922-4514-B801-3842B13E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A72D-2CDA-4A71-BEFF-D4BE2BBE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67A94-4888-4D6D-9F57-A40ECC1C0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AF7C-ECA5-4833-AE71-B7D5A99EA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06F5D-CEB0-4970-8AE5-577164C0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E3B42-5699-4FB0-AC5C-92E6F652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FFA09-4353-4133-8FB3-2817BBEF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07A2-C37C-4244-8F2D-02BBB398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6890B-8A81-481E-A8D0-8E09DD2A6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96CA1-76C9-4D70-A450-08C2D3A90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31A5A-5D93-4480-A17F-A305CBD3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EAA01-235F-4CAA-8E4A-6CA8E9D8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6CAEC-A5B7-4150-9B71-96B186A8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6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5A6A-8C4C-415C-B89F-7F6DB27C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FD9EC-C41F-40CC-BE3C-D38B34522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132D3-E85A-4A53-AA52-BF54AAC98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E09C5-F9F8-4521-B23A-1CC66FD14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CAC75-B944-4219-BDAD-1813DD0FC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7163D-3F6C-4A7E-83ED-6C1EC917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1C697-28F1-4B39-8738-6A4F809BF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3AE42-763C-4394-9955-DC158012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98B5-AA12-4A4A-B117-9C848104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98159-47A5-490B-A2C3-912237C6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5CE1D-B0CA-4488-BE1C-F72F0B21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B7D23-F342-495A-9834-B3B7262F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1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CA606-4FAE-46CE-8D77-B13D6F51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CBA35-6799-4F4E-9BA2-AFBE5537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32FD0-02F3-4993-8A69-71A7E3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C580-8349-4DAD-B710-06593A61C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E1F5-2F93-4FD4-A0CE-AE6B999C2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F7737-A5FC-4D11-915E-0AD048D79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3D6FC-519C-4E16-B023-8280A7CA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BBB8C-00F3-4393-9BB8-7BD93AFD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1A4CE-7454-4E3D-B228-4FC34451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6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D7B2-E5A1-4839-8F45-3C7BD38F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1420C-E93B-46A9-AD17-8CD12ABBA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107B9-ADA0-4A16-8A64-46327FB70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83D84-6B09-4575-908B-EB2DBF3C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70B3D-3627-4860-B79E-5695C5E7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FA2E1-4328-445D-9CA4-162987A9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61960-A8EC-4506-AFA9-97813471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FD33E-128E-4183-8D43-CDCF7D0D7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CA7D-A55C-43E3-AA21-485D58AF6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864A-72EA-4D11-8557-FC5883ACEAF2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85C7A-4181-49EB-A2A2-F5DC4A161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EC84-2744-41A4-94E8-8138439ED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5254-367D-4441-8D9E-A7BF99F93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7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tmp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062712-509E-4A28-BF08-2CE5C7CD2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B1 Threats to Data 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Why Systems are Attacked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81EFFD-7C27-4E30-AE39-671538221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859239"/>
              </p:ext>
            </p:extLst>
          </p:nvPr>
        </p:nvGraphicFramePr>
        <p:xfrm>
          <a:off x="286814" y="459433"/>
          <a:ext cx="11618371" cy="1825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2910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9075461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4779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247792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Intellectual Property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An idea that you invented that belongs to you, for example, an image that is copyrighted.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  <a:tr h="269002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Ransomware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form of </a:t>
                      </a:r>
                      <a:r>
                        <a:rPr lang="en-GB" sz="1100" b="1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malware, </a:t>
                      </a: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usually infecting unprotected digital systems, occurring when users open malicious email attachments.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74148"/>
                  </a:ext>
                </a:extLst>
              </a:tr>
              <a:tr h="408128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Malware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malicious form of software that is transferred to, and then executed on, a user’s machine to damage or disrupt the system or allow unauthorised access to data.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535564"/>
                  </a:ext>
                </a:extLst>
              </a:tr>
              <a:tr h="274755">
                <a:tc>
                  <a:txBody>
                    <a:bodyPr/>
                    <a:lstStyle/>
                    <a:p>
                      <a:r>
                        <a:rPr lang="en-GB" sz="1100" b="1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Denial-of-Service (DoS) attacks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Attack a remote computer by making it unable to respond to legitimate user requests.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274397"/>
                  </a:ext>
                </a:extLst>
              </a:tr>
              <a:tr h="336866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Cybersecurity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combination of policies, procedures, technologies and the actions of individuals to protect from both internal and external threats. </a:t>
                      </a:r>
                      <a:endParaRPr lang="en-GB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4967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6297E913-70DF-48A2-BB1B-CFBAB499F5D8}"/>
              </a:ext>
            </a:extLst>
          </p:cNvPr>
          <p:cNvSpPr/>
          <p:nvPr/>
        </p:nvSpPr>
        <p:spPr>
          <a:xfrm>
            <a:off x="4184136" y="2290589"/>
            <a:ext cx="4154557" cy="7808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Organisations have become reliant on digital systems to hold data and perform vital business functions. 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Many organisations have their digital systems attacked daily. The reasons these attacks may occur are varied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261BA597-59FF-4D62-BF7B-0B6E88263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093423"/>
              </p:ext>
            </p:extLst>
          </p:nvPr>
        </p:nvGraphicFramePr>
        <p:xfrm>
          <a:off x="2025216" y="3071447"/>
          <a:ext cx="8642784" cy="3796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C1E3091B-F292-4493-AD7C-E55F582CBC41}"/>
              </a:ext>
            </a:extLst>
          </p:cNvPr>
          <p:cNvSpPr/>
          <p:nvPr/>
        </p:nvSpPr>
        <p:spPr>
          <a:xfrm>
            <a:off x="118156" y="4048506"/>
            <a:ext cx="4016522" cy="133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Fun/ Challenge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Hackers may attack systems for the thrill, adrenaline rush or a sense of personal achievement.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may view increased security as a technical challenge and enjoy trying to get past it.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may also get recognition from their peers when they successfully hack into systems. 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937020-07BB-40BB-A8A6-F46975851A2E}"/>
              </a:ext>
            </a:extLst>
          </p:cNvPr>
          <p:cNvSpPr/>
          <p:nvPr/>
        </p:nvSpPr>
        <p:spPr>
          <a:xfrm>
            <a:off x="118155" y="5420537"/>
            <a:ext cx="4029775" cy="1405592"/>
          </a:xfrm>
          <a:prstGeom prst="rect">
            <a:avLst/>
          </a:prstGeom>
          <a:solidFill>
            <a:srgbClr val="4ABA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Disruption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Any attack that prevents an organisation from operating normally causes operational chaos, loss of earnings and reputational damage.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Disruption can be caused in many ways e.g. defacing a website or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Denial-of-service (DoS) attacks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Motivations may be: financial/social/political reasons.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063AB81-81CA-4D73-ADD0-E85BAC68A55D}"/>
              </a:ext>
            </a:extLst>
          </p:cNvPr>
          <p:cNvSpPr/>
          <p:nvPr/>
        </p:nvSpPr>
        <p:spPr>
          <a:xfrm>
            <a:off x="8423650" y="2543014"/>
            <a:ext cx="3702090" cy="1338470"/>
          </a:xfrm>
          <a:prstGeom prst="rect">
            <a:avLst/>
          </a:prstGeom>
          <a:solidFill>
            <a:srgbClr val="55C3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Industrial Espionage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Intellectual property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(designs, business strategy etc) can be stolen through organised cyberattacks.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These types of assets can be highly valuable, leading to cheaper, fake copies of products being sold and the original organisation suffering a loss of income.</a:t>
            </a:r>
            <a:endParaRPr lang="en-GB" sz="11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D15B85-2509-4C5F-BC8F-BBADC44EC2A7}"/>
              </a:ext>
            </a:extLst>
          </p:cNvPr>
          <p:cNvSpPr/>
          <p:nvPr/>
        </p:nvSpPr>
        <p:spPr>
          <a:xfrm>
            <a:off x="8423650" y="4008495"/>
            <a:ext cx="3702090" cy="1338470"/>
          </a:xfrm>
          <a:prstGeom prst="rect">
            <a:avLst/>
          </a:prstGeom>
          <a:solidFill>
            <a:srgbClr val="50C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Financial Gain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very simple motive: money.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Extorting money from victims of a cyberattack is common practice.</a:t>
            </a:r>
            <a:endParaRPr lang="en-US" dirty="0"/>
          </a:p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69DFF3-4998-4E14-A07C-19CA82BFF6B7}"/>
              </a:ext>
            </a:extLst>
          </p:cNvPr>
          <p:cNvSpPr/>
          <p:nvPr/>
        </p:nvSpPr>
        <p:spPr>
          <a:xfrm>
            <a:off x="8423650" y="5451039"/>
            <a:ext cx="3702090" cy="1338470"/>
          </a:xfrm>
          <a:prstGeom prst="rect">
            <a:avLst/>
          </a:prstGeom>
          <a:solidFill>
            <a:srgbClr val="4BC1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Personal Attack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most common type of personal attack is made by ex-employees holding a grudge against their former employer, perhaps feeling they have been unfairly treated or suffered a form of emotional distress.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5AE282-C673-420F-AF4F-A9ADD941A4F9}"/>
              </a:ext>
            </a:extLst>
          </p:cNvPr>
          <p:cNvSpPr/>
          <p:nvPr/>
        </p:nvSpPr>
        <p:spPr>
          <a:xfrm>
            <a:off x="118156" y="2659695"/>
            <a:ext cx="4016522" cy="1338470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Data and information theft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and information both have value as they can be sold for financial gain.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​This can be done by stealing customer payment information and then using it to purchase goods illegally.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​Breaches of data and information are a major cause of identity theft.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2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B2C549-8820-4541-9759-7233E4C14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B3 Policy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Passwords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92D6E8-D49F-4CC2-AD35-54176AB39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58910"/>
              </p:ext>
            </p:extLst>
          </p:nvPr>
        </p:nvGraphicFramePr>
        <p:xfrm>
          <a:off x="286814" y="459433"/>
          <a:ext cx="11618371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708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10248663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339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parameter is a set of rules to be followed or behaviours that need to be demonstrated.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Default 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 password </a:t>
                      </a: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that is automatically allocated when your account is set up. Users are always advised to change default passwords on first use.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7414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A79F72B-9C6E-4431-AD02-C9045F332E98}"/>
              </a:ext>
            </a:extLst>
          </p:cNvPr>
          <p:cNvSpPr/>
          <p:nvPr/>
        </p:nvSpPr>
        <p:spPr>
          <a:xfrm>
            <a:off x="437322" y="1537254"/>
            <a:ext cx="5035826" cy="2862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Password Policy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Organisations that take data security seriously usually have a comprehensive password policy that they ask employees to follow.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​This policy usually covers the creation and protection of passwords.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Passwords should be suitably complex.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C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complexity is increased by: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Greater password length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Combination of upper and lower case characters, numbers, punctuation and other symbols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Passwords SHOULD NOT use words found in a dictionary, familiar names (family or pets) or be easy to crack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Using initial letters from a memorable phrase, mixing lower and upper case letters and numbers </a:t>
            </a:r>
            <a:r>
              <a:rPr lang="en-US" dirty="0"/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9F793F-ECC6-4EC4-98D1-D078F3A29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84135"/>
              </p:ext>
            </p:extLst>
          </p:nvPr>
        </p:nvGraphicFramePr>
        <p:xfrm>
          <a:off x="286814" y="4572000"/>
          <a:ext cx="6299514" cy="2042160"/>
        </p:xfrm>
        <a:graphic>
          <a:graphicData uri="http://schemas.openxmlformats.org/drawingml/2006/table">
            <a:tbl>
              <a:tblPr/>
              <a:tblGrid>
                <a:gridCol w="939706">
                  <a:extLst>
                    <a:ext uri="{9D8B030D-6E8A-4147-A177-3AD203B41FA5}">
                      <a16:colId xmlns:a16="http://schemas.microsoft.com/office/drawing/2014/main" val="127890225"/>
                    </a:ext>
                  </a:extLst>
                </a:gridCol>
                <a:gridCol w="4095265">
                  <a:extLst>
                    <a:ext uri="{9D8B030D-6E8A-4147-A177-3AD203B41FA5}">
                      <a16:colId xmlns:a16="http://schemas.microsoft.com/office/drawing/2014/main" val="970920154"/>
                    </a:ext>
                  </a:extLst>
                </a:gridCol>
                <a:gridCol w="1264543">
                  <a:extLst>
                    <a:ext uri="{9D8B030D-6E8A-4147-A177-3AD203B41FA5}">
                      <a16:colId xmlns:a16="http://schemas.microsoft.com/office/drawing/2014/main" val="3855126011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Password Strength​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Description​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Examples​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61967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Weak​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 obvious password using either standard letters or numbers, often personal to the user (e.g. family name, birthday) so can be easy to guess​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PASSWORD,123456​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0477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Medium​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Uses a combination of letters and numbers, but could use more special characters and less recognisable words to make it more difficult to guess.​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LiverPool5​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3095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Strong​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Makes use of special characters, numbers and upper/lower case letters, making it very difficult to guess.​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A?vEr8gS!​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4748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591C417-7674-4A27-99B0-E4D461831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2141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4DFECF-0A67-44AC-96EA-0A7E17852EC6}"/>
              </a:ext>
            </a:extLst>
          </p:cNvPr>
          <p:cNvSpPr/>
          <p:nvPr/>
        </p:nvSpPr>
        <p:spPr>
          <a:xfrm>
            <a:off x="5605670" y="1351723"/>
            <a:ext cx="6299514" cy="9342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Protection of Passwords: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Passwords are out first point of defence for our files and personal information.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Usually an organisation’s software will prevent the creation of passwords that: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Don’t match the organisation policy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​, h</a:t>
            </a:r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ave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been used before or are in a dictionary. 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1528F84-552A-4FF4-8C23-673A92765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965828"/>
              </p:ext>
            </p:extLst>
          </p:nvPr>
        </p:nvGraphicFramePr>
        <p:xfrm>
          <a:off x="5830954" y="2314763"/>
          <a:ext cx="7142923" cy="451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70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FE5491-6167-4A18-AA5F-D4CF4DBD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B3 Policy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Security Policies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9154CD-F4AC-4288-8BD4-CD114A6D6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67705"/>
              </p:ext>
            </p:extLst>
          </p:nvPr>
        </p:nvGraphicFramePr>
        <p:xfrm>
          <a:off x="286814" y="459433"/>
          <a:ext cx="11618371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708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10248663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339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Software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manual or automated process that lists the name, version and installation date of all software found on a digital device. The process may be carried out remotely, for example, across a network, or in person.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​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8C75975-ED1E-4E75-8214-8DA6A168F7F9}"/>
              </a:ext>
            </a:extLst>
          </p:cNvPr>
          <p:cNvSpPr/>
          <p:nvPr/>
        </p:nvSpPr>
        <p:spPr>
          <a:xfrm>
            <a:off x="286814" y="1364975"/>
            <a:ext cx="3313044" cy="2266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Acceptable Use Policies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Unapproved software could contain malware that might infect the organisation's systems and network.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may conflict with the hardware or other software on the digital system.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 acceptable software policy explains what will be done to help prevent any attempted installation and use of unapproved software.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473FC-B9BA-47E2-98F2-5C82B51D4FF3}"/>
              </a:ext>
            </a:extLst>
          </p:cNvPr>
          <p:cNvSpPr/>
          <p:nvPr/>
        </p:nvSpPr>
        <p:spPr>
          <a:xfrm>
            <a:off x="3710608" y="1364975"/>
            <a:ext cx="3882887" cy="36841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Installation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Users are usually forbidden from installing unapproved software or updates.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Users may ask for approval for new software or be asked to select from an approved list.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Users may need support from their manager or another department for their request to be considered.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Users will need to justify why this new software is required for their job.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Security policy statements may state the following: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You may </a:t>
            </a:r>
            <a:r>
              <a:rPr lang="en-GB" sz="11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not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install software on digital systems used within the organisation.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All software requests </a:t>
            </a:r>
            <a:r>
              <a:rPr lang="en-GB" sz="11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must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be justified and approved by a manager and then sent to the IT department or Help Desk in writing or by email.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New software </a:t>
            </a:r>
            <a:r>
              <a:rPr lang="en-GB" sz="11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must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be selected from the IT department's approved software list unless no match can be found that meets your needs.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8C64D-AB3F-4DDA-B517-1420F46C1F74}"/>
              </a:ext>
            </a:extLst>
          </p:cNvPr>
          <p:cNvSpPr/>
          <p:nvPr/>
        </p:nvSpPr>
        <p:spPr>
          <a:xfrm>
            <a:off x="7704245" y="1364975"/>
            <a:ext cx="4200940" cy="2166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Enforcing AUPs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operating system applies the safeguards that prevent the installation of software if the user does not have sufficient administrative rights.​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Other techniques that prevent  unwanted installation of software:​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CCTV monitoring of employees​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Software audit of digital systems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5E2E2-3961-44FB-B2E7-F9FE3696A2F7}"/>
              </a:ext>
            </a:extLst>
          </p:cNvPr>
          <p:cNvSpPr/>
          <p:nvPr/>
        </p:nvSpPr>
        <p:spPr>
          <a:xfrm>
            <a:off x="286814" y="3750365"/>
            <a:ext cx="3313044" cy="29817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Use of unapproved software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use of unapproved software is usually disallowed by an acceptable software policy.​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Breaching the policy may result in disciplinary action e.g. verbal or written warning even if the employee did not install the software.​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Most operating systems can prevent the use of certain software applications.​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Preventing the use of unapproved software helps to protect the </a:t>
            </a:r>
            <a:r>
              <a:rPr 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organisation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from malware and potential external threats.​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AUP reinforces the need for the installed software to be used responsibly and legally. 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also usually prohibits unauthorized duplication of the software for home use unless permitted by the software's </a:t>
            </a:r>
            <a:r>
              <a:rPr 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licence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.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2EEE5E-152F-452F-982C-139F01AC164A}"/>
              </a:ext>
            </a:extLst>
          </p:cNvPr>
          <p:cNvSpPr/>
          <p:nvPr/>
        </p:nvSpPr>
        <p:spPr>
          <a:xfrm>
            <a:off x="7704245" y="3750365"/>
            <a:ext cx="4200940" cy="2981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Example Exam Questions: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Identify the risks of installing and using unapproved software.​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Describe how an acceptable software policy might be enforced.​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Describe what a software audit is.​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Give two reasons why employees are not automatically allowed to duplicate software for home use.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086D21EC-17C3-4A90-BFC9-57913E162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326" y="5198579"/>
            <a:ext cx="16954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637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44DE60-A80C-45C0-89D5-D16925766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B3 Policy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Actions to take after an attack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D7BE95-61DD-4FDE-9EC6-40A3A8E12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4509"/>
              </p:ext>
            </p:extLst>
          </p:nvPr>
        </p:nvGraphicFramePr>
        <p:xfrm>
          <a:off x="286814" y="459433"/>
          <a:ext cx="11618371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569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9572802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339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Data Protection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The named person in an organisation who takes responsibility for the safety and security of the organisation’s data.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Remedial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An action taken to fix something that has gone wrong; a remedy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7414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68FA05C-60FE-458C-9827-5FA3D3075E6A}"/>
              </a:ext>
            </a:extLst>
          </p:cNvPr>
          <p:cNvSpPr/>
          <p:nvPr/>
        </p:nvSpPr>
        <p:spPr>
          <a:xfrm>
            <a:off x="196415" y="1369613"/>
            <a:ext cx="11799169" cy="1360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Actions to take after an attack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After an attack it is crucial that an organisation and its employees have a clear idea of the actions to take to resolve the situation and reduce the likelihood of it happening again. 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BCCF214-36BA-4A42-A75F-C4F947D68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443136"/>
              </p:ext>
            </p:extLst>
          </p:nvPr>
        </p:nvGraphicFramePr>
        <p:xfrm>
          <a:off x="2310295" y="2049781"/>
          <a:ext cx="8128000" cy="47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B8E7236-B6B0-450C-9E09-2BB12B45C9B9}"/>
              </a:ext>
            </a:extLst>
          </p:cNvPr>
          <p:cNvSpPr/>
          <p:nvPr/>
        </p:nvSpPr>
        <p:spPr>
          <a:xfrm>
            <a:off x="196415" y="2875722"/>
            <a:ext cx="2241985" cy="37768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Investigation</a:t>
            </a:r>
          </a:p>
          <a:p>
            <a:pPr algn="ctr"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organisation will investigate the nature of the attack. It will want to find out the following: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The type of attack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e.g. malware, network attack, data theft, phishing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The severity of the attack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e.g. Level 1 (low risk) to Level 5 (severe risk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Which processes or services are affected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When it happened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information gathered at this point is vital to help the organisation determine how to respond, manage and recover from the incident.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556B6-D61C-4A22-9E08-8F82C8569FDA}"/>
              </a:ext>
            </a:extLst>
          </p:cNvPr>
          <p:cNvSpPr/>
          <p:nvPr/>
        </p:nvSpPr>
        <p:spPr>
          <a:xfrm>
            <a:off x="2585711" y="2862889"/>
            <a:ext cx="2241985" cy="3796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Response</a:t>
            </a:r>
          </a:p>
          <a:p>
            <a:pPr algn="ctr"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type of response will vary depending on the severity of the attack. 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 organisation will inform: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Stakeholders (employees, shareholders, customers, suppliers, business partners etc)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Appropriate authorities (law enforcement including police, National Crime Agency,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Data Protection Controller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, etc)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76507C-82A4-4BB6-AF07-5136E4B163C3}"/>
              </a:ext>
            </a:extLst>
          </p:cNvPr>
          <p:cNvSpPr/>
          <p:nvPr/>
        </p:nvSpPr>
        <p:spPr>
          <a:xfrm>
            <a:off x="4940339" y="2862889"/>
            <a:ext cx="2241985" cy="380999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Notifying stakeholders</a:t>
            </a:r>
          </a:p>
          <a:p>
            <a:pPr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This is important as data breaches might include confidential details (usernames and passwords) that customers might use for other services.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Informing stakeholders may lead to a damage to public image.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Not telling the authorities could result in legal action and potential fines.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is also important that interested parties are kept updated as more information becomes available from the investigation.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1F1D34-8162-40E1-BE6C-76BD2A6D3EE4}"/>
              </a:ext>
            </a:extLst>
          </p:cNvPr>
          <p:cNvSpPr/>
          <p:nvPr/>
        </p:nvSpPr>
        <p:spPr>
          <a:xfrm>
            <a:off x="7329635" y="2875722"/>
            <a:ext cx="2241985" cy="18027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Manage</a:t>
            </a:r>
          </a:p>
          <a:p>
            <a:pPr algn="ctr"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priority is to isolate the problem by containing the threat as close to the source as possible.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e.g.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disconnecting an infected computer from the network or blocking unauthorised network traffic by using a firewall.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09ECAE-559B-4533-AA20-6F3D3B739016}"/>
              </a:ext>
            </a:extLst>
          </p:cNvPr>
          <p:cNvSpPr/>
          <p:nvPr/>
        </p:nvSpPr>
        <p:spPr>
          <a:xfrm>
            <a:off x="7329635" y="4632052"/>
            <a:ext cx="2241985" cy="208059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Recover</a:t>
            </a:r>
          </a:p>
          <a:p>
            <a:pPr algn="ctr"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organisation will have a separate disaster recovery policy that it will follow in the event of an attack.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This will include: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Employees responsible for specific tasks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expected timeline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remedial action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involved.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C497F5-476A-4848-A71D-302C0479A9B5}"/>
              </a:ext>
            </a:extLst>
          </p:cNvPr>
          <p:cNvSpPr/>
          <p:nvPr/>
        </p:nvSpPr>
        <p:spPr>
          <a:xfrm>
            <a:off x="9753599" y="2875722"/>
            <a:ext cx="2241985" cy="38099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1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Analyse</a:t>
            </a:r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Analysis will focus on the following: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What went wrong,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it happened (internal or external threat),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it could have been prevented,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effectively the organisation responded to the attack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What lessons have been learned.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13869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A8B1FC-5BD9-46E6-A065-BDD6EB853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B1 Threats to Data 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External Threats to Digital Systems and Data Security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2355B5-A5F5-4875-A99A-8E59A3F80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20652"/>
              </p:ext>
            </p:extLst>
          </p:nvPr>
        </p:nvGraphicFramePr>
        <p:xfrm>
          <a:off x="286814" y="459433"/>
          <a:ext cx="11618371" cy="1113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2910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9075461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339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Social Engineering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The act of getting users to share sensitive information through a false pretext (commonly known as ‘blagging’)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Phishing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cyberattack that sends spam messages to try and trick people to reply with desired information.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74148"/>
                  </a:ext>
                </a:extLst>
              </a:tr>
              <a:tr h="336344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Pharming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cyberattack that uses malware to direct a user to a fake website that requests information. 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53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D3C1750-7F7A-492F-96F3-91270992C104}"/>
              </a:ext>
            </a:extLst>
          </p:cNvPr>
          <p:cNvSpPr/>
          <p:nvPr/>
        </p:nvSpPr>
        <p:spPr>
          <a:xfrm>
            <a:off x="286814" y="1855305"/>
            <a:ext cx="2575656" cy="129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External attack methods include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Unauthorised access/hacking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Phishing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Pharming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Man-in-the-middle attacks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95E1D-C644-4139-8A2A-37DE811FAD39}"/>
              </a:ext>
            </a:extLst>
          </p:cNvPr>
          <p:cNvSpPr/>
          <p:nvPr/>
        </p:nvSpPr>
        <p:spPr>
          <a:xfrm>
            <a:off x="3101008" y="1855305"/>
            <a:ext cx="4523724" cy="24516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Unauthorised access/Hacking: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‘Black-hat’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hacking - users attempt to gain access to remote systems without permission from the owners to do so legally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‘White hat’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 ethical hacking - Hacking legally performed by paid specialists who are testing the security systems for a company is called 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‘Grey hat’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hacking  - hackers test security without permission, but don’t exploit any vulnerabilities for personal gain.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E25C7A-FC0F-47DD-8173-A24D645E92A3}"/>
              </a:ext>
            </a:extLst>
          </p:cNvPr>
          <p:cNvSpPr/>
          <p:nvPr/>
        </p:nvSpPr>
        <p:spPr>
          <a:xfrm>
            <a:off x="7744003" y="3763617"/>
            <a:ext cx="4280452" cy="29287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Phishing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form of social engineering and a very common form of cyberattack.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Spoof emails are sent that pretend to be from a genuine company.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user is fooled into thinking its from a legitimate source.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Usernames, passwords and credit card numbers are the most commonly captured personal information. 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These can then be sold for profit to other criminals or users to illegally purchase goods or services.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Spear phishing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is an attack targeting specific organisations or individuals.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1E2F88-C6E7-4995-86F7-DB949C6E762A}"/>
              </a:ext>
            </a:extLst>
          </p:cNvPr>
          <p:cNvSpPr/>
          <p:nvPr/>
        </p:nvSpPr>
        <p:spPr>
          <a:xfrm>
            <a:off x="286814" y="3429000"/>
            <a:ext cx="2575656" cy="32633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Pharming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type of cyber attack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User is directed to a fake website thinking it is real and they then enter confidential details such as usernames and passwords.​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cybercriminal uses these captured details to log into the real website and commit illegal acts e.g.  withdrawing money, purchasing goods, downloading personal files or sending fraudulent emails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E2837D-80E8-44DF-B91F-98149B008640}"/>
              </a:ext>
            </a:extLst>
          </p:cNvPr>
          <p:cNvSpPr/>
          <p:nvPr/>
        </p:nvSpPr>
        <p:spPr>
          <a:xfrm>
            <a:off x="3101008" y="4452730"/>
            <a:ext cx="4523725" cy="2239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Man in the Middle Attacks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form of cyberattack where the communication between 2 devices, such as a user and a web server, is intercepted and potentially tampered with.​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Encryption can protect against this form of hacking as any intercepted data cannot be easily used.​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Cybersecurity specialists also suggest that users would be safer if they did not use Wi-Fi.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099387-F707-4532-B31E-E3D26C3DC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03" y="1855305"/>
            <a:ext cx="4161182" cy="178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45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10B495-335C-4678-BF08-1625A6C5E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B1 Threats to Data 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Internal Threats to Digital Systems and Data Security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1700BB-3AE6-4A14-ACCE-4A1E741B2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63319"/>
              </p:ext>
            </p:extLst>
          </p:nvPr>
        </p:nvGraphicFramePr>
        <p:xfrm>
          <a:off x="2082799" y="537311"/>
          <a:ext cx="8026402" cy="607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765">
                  <a:extLst>
                    <a:ext uri="{9D8B030D-6E8A-4147-A177-3AD203B41FA5}">
                      <a16:colId xmlns:a16="http://schemas.microsoft.com/office/drawing/2014/main" val="4168821460"/>
                    </a:ext>
                  </a:extLst>
                </a:gridCol>
                <a:gridCol w="6623637">
                  <a:extLst>
                    <a:ext uri="{9D8B030D-6E8A-4147-A177-3AD203B41FA5}">
                      <a16:colId xmlns:a16="http://schemas.microsoft.com/office/drawing/2014/main" val="1104803424"/>
                    </a:ext>
                  </a:extLst>
                </a:gridCol>
              </a:tblGrid>
              <a:tr h="28239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267344"/>
                  </a:ext>
                </a:extLst>
              </a:tr>
              <a:tr h="32495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measure of effectiveness – how long it takes an employee to produce an item for sale. 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43930"/>
                  </a:ext>
                </a:extLst>
              </a:tr>
            </a:tbl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B1136A-45C1-4380-BB59-DB600931E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056029"/>
              </p:ext>
            </p:extLst>
          </p:nvPr>
        </p:nvGraphicFramePr>
        <p:xfrm>
          <a:off x="2047804" y="1215957"/>
          <a:ext cx="7125254" cy="490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CA9474-76DA-47ED-8C04-475A4E4EC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79918"/>
              </p:ext>
            </p:extLst>
          </p:nvPr>
        </p:nvGraphicFramePr>
        <p:xfrm>
          <a:off x="7886157" y="1673752"/>
          <a:ext cx="4187688" cy="1755248"/>
        </p:xfrm>
        <a:graphic>
          <a:graphicData uri="http://schemas.openxmlformats.org/drawingml/2006/table">
            <a:tbl>
              <a:tblPr/>
              <a:tblGrid>
                <a:gridCol w="2093844">
                  <a:extLst>
                    <a:ext uri="{9D8B030D-6E8A-4147-A177-3AD203B41FA5}">
                      <a16:colId xmlns:a16="http://schemas.microsoft.com/office/drawing/2014/main" val="4096133282"/>
                    </a:ext>
                  </a:extLst>
                </a:gridCol>
                <a:gridCol w="2093844">
                  <a:extLst>
                    <a:ext uri="{9D8B030D-6E8A-4147-A177-3AD203B41FA5}">
                      <a16:colId xmlns:a16="http://schemas.microsoft.com/office/drawing/2014/main" val="3431169524"/>
                    </a:ext>
                  </a:extLst>
                </a:gridCol>
              </a:tblGrid>
              <a:tr h="412804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Impacts of security breach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en-GB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943452"/>
                  </a:ext>
                </a:extLst>
              </a:tr>
              <a:tr h="412804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Immediate Impacts</a:t>
                      </a:r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Longer-term Impacts</a:t>
                      </a:r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31847"/>
                  </a:ext>
                </a:extLst>
              </a:tr>
              <a:tr h="869062"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Data loss​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Lost sales​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Downtime​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Reduction in productivity​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Damage to the organisation’s public image which could lead to:​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Financial loss​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Potential legal action​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6395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20D5E8B-F9B0-4199-81E7-8DA650C5C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2995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FC6375-F7E4-42F7-8F8B-BD75AB1B577B}"/>
              </a:ext>
            </a:extLst>
          </p:cNvPr>
          <p:cNvSpPr/>
          <p:nvPr/>
        </p:nvSpPr>
        <p:spPr>
          <a:xfrm>
            <a:off x="118155" y="1479908"/>
            <a:ext cx="3051169" cy="3953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Internal Threats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Some internal threats happen because of accidents, mistakes or poor choices made by an organisation’s employees.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However, a disgruntled employee could do something malicious.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For example: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Delete customer records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Steal confidential information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Create fake invoices that will be paid to their own bank account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Install malware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Protecting an organisation against internal threats is as important as protecting against external ones. 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8B1D672D-E569-4DC3-B31D-1C43C228D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423" y="5306966"/>
            <a:ext cx="5005422" cy="15510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DF3DEB-65F8-4A76-8111-7DD8AF4B62E9}"/>
              </a:ext>
            </a:extLst>
          </p:cNvPr>
          <p:cNvSpPr/>
          <p:nvPr/>
        </p:nvSpPr>
        <p:spPr>
          <a:xfrm>
            <a:off x="8383834" y="5184248"/>
            <a:ext cx="2570922" cy="244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 Exam Question</a:t>
            </a:r>
          </a:p>
        </p:txBody>
      </p:sp>
    </p:spTree>
    <p:extLst>
      <p:ext uri="{BB962C8B-B14F-4D97-AF65-F5344CB8AC3E}">
        <p14:creationId xmlns:p14="http://schemas.microsoft.com/office/powerpoint/2010/main" val="3038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AFDB70-8BAA-4322-91A9-0F60B3891899}"/>
              </a:ext>
            </a:extLst>
          </p:cNvPr>
          <p:cNvSpPr/>
          <p:nvPr/>
        </p:nvSpPr>
        <p:spPr>
          <a:xfrm>
            <a:off x="118155" y="459433"/>
            <a:ext cx="6189880" cy="314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Physical Security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 Security techniques: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Electronic Swipe Lock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Secure Device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CCTV Camera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7A3492-A13B-475A-9F0A-4EAA906C5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B2 Prevention and Management of Threats to Data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User Access Restriction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C1A79A-AEB8-48E1-B72D-17EC36A04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03221"/>
              </p:ext>
            </p:extLst>
          </p:nvPr>
        </p:nvGraphicFramePr>
        <p:xfrm>
          <a:off x="285336" y="777571"/>
          <a:ext cx="5810664" cy="1912620"/>
        </p:xfrm>
        <a:graphic>
          <a:graphicData uri="http://schemas.openxmlformats.org/drawingml/2006/table">
            <a:tbl>
              <a:tblPr/>
              <a:tblGrid>
                <a:gridCol w="2905332">
                  <a:extLst>
                    <a:ext uri="{9D8B030D-6E8A-4147-A177-3AD203B41FA5}">
                      <a16:colId xmlns:a16="http://schemas.microsoft.com/office/drawing/2014/main" val="1671225136"/>
                    </a:ext>
                  </a:extLst>
                </a:gridCol>
                <a:gridCol w="2905332">
                  <a:extLst>
                    <a:ext uri="{9D8B030D-6E8A-4147-A177-3AD203B41FA5}">
                      <a16:colId xmlns:a16="http://schemas.microsoft.com/office/drawing/2014/main" val="70515223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7951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Act as a deterrent and deter attackers.​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Often more expensive to purchase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6852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Stop attackers from gaining direct and physical access to locations where data is stored.​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Building work may be required.​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9737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Automatically and secretly call the police if an attacker is detected,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methods of physical security, such as CCTV, do not stop data from being stolen​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4010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3778A03-3B12-4E73-961B-8D839F38B07B}"/>
              </a:ext>
            </a:extLst>
          </p:cNvPr>
          <p:cNvSpPr/>
          <p:nvPr/>
        </p:nvSpPr>
        <p:spPr>
          <a:xfrm>
            <a:off x="6626643" y="459434"/>
            <a:ext cx="5280020" cy="36354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Passwords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use of passwords is a traditional security measure to control access to digital systems.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other forms of passwords: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Patterns that can be drawn connecting a series of dots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Gesture passwords - can be used with touchscreen devices where the user draws a shape.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FB6527-64AD-4163-9D40-E83975D66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33849"/>
              </p:ext>
            </p:extLst>
          </p:nvPr>
        </p:nvGraphicFramePr>
        <p:xfrm>
          <a:off x="6702357" y="2033128"/>
          <a:ext cx="5128592" cy="1962150"/>
        </p:xfrm>
        <a:graphic>
          <a:graphicData uri="http://schemas.openxmlformats.org/drawingml/2006/table">
            <a:tbl>
              <a:tblPr/>
              <a:tblGrid>
                <a:gridCol w="2340791">
                  <a:extLst>
                    <a:ext uri="{9D8B030D-6E8A-4147-A177-3AD203B41FA5}">
                      <a16:colId xmlns:a16="http://schemas.microsoft.com/office/drawing/2014/main" val="3317521827"/>
                    </a:ext>
                  </a:extLst>
                </a:gridCol>
                <a:gridCol w="2787801">
                  <a:extLst>
                    <a:ext uri="{9D8B030D-6E8A-4147-A177-3AD203B41FA5}">
                      <a16:colId xmlns:a16="http://schemas.microsoft.com/office/drawing/2014/main" val="2986385345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59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They are simple and easy to use.​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There are no costs involved as they require no specialist hardware to setup.​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They are only effective if users keep their passwords secret.​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 strong password can be hard to remember.​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Specialist software can be used by attackers to try and guess the user’s passwords.​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Users can find it hard to remember lots of different passwords.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8500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962B5AD8-93FB-4A5E-BC26-9FCF923306F2}"/>
              </a:ext>
            </a:extLst>
          </p:cNvPr>
          <p:cNvSpPr/>
          <p:nvPr/>
        </p:nvSpPr>
        <p:spPr>
          <a:xfrm>
            <a:off x="118155" y="3710610"/>
            <a:ext cx="6432774" cy="304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Biometrics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Requires individuals to use part of 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their body to prove their identity.</a:t>
            </a:r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Common biometric examples include: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Eye (retina or iris pattern) scan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Fingerprint identification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Hand geometry (shape of user’s hand)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Voice analysis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Facial recognition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Gait analysis (how a user walks)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Handwriting analysis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1B204C5-1C45-4337-A842-A4519604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17576"/>
              </p:ext>
            </p:extLst>
          </p:nvPr>
        </p:nvGraphicFramePr>
        <p:xfrm>
          <a:off x="2915755" y="3845450"/>
          <a:ext cx="3551584" cy="2800350"/>
        </p:xfrm>
        <a:graphic>
          <a:graphicData uri="http://schemas.openxmlformats.org/drawingml/2006/table">
            <a:tbl>
              <a:tblPr/>
              <a:tblGrid>
                <a:gridCol w="1595360">
                  <a:extLst>
                    <a:ext uri="{9D8B030D-6E8A-4147-A177-3AD203B41FA5}">
                      <a16:colId xmlns:a16="http://schemas.microsoft.com/office/drawing/2014/main" val="1042368358"/>
                    </a:ext>
                  </a:extLst>
                </a:gridCol>
                <a:gridCol w="1956224">
                  <a:extLst>
                    <a:ext uri="{9D8B030D-6E8A-4147-A177-3AD203B41FA5}">
                      <a16:colId xmlns:a16="http://schemas.microsoft.com/office/drawing/2014/main" val="73704535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5393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Users don’t need to remember lots of different passwords or keep updating them.​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More secure as they cannot be guessed, lost or forgotten.​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take less management because users are less likely to be ‘locked out’ or need to have their user accounts reset.​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More expensive as you need specialist hardware devices to set them up.​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They can easily spread germs, e.g. if lots of users are using the finger print scanner then germs can be easily spread.​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users may feel that it is an invasion of their privacy by having their biometric data stored.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2537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F947A82-E377-4709-A73C-32AFCF9608EF}"/>
              </a:ext>
            </a:extLst>
          </p:cNvPr>
          <p:cNvSpPr/>
          <p:nvPr/>
        </p:nvSpPr>
        <p:spPr>
          <a:xfrm>
            <a:off x="6626643" y="4225925"/>
            <a:ext cx="5447202" cy="25326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Two-factor Authentication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popular form of multifactor authentication and is used when just a password or PIN is not considered sufficient.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works by asking the user to supply two forms of identification.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3206934-6B18-4485-ABD7-BDA649D4A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29375"/>
              </p:ext>
            </p:extLst>
          </p:nvPr>
        </p:nvGraphicFramePr>
        <p:xfrm>
          <a:off x="6669966" y="5116494"/>
          <a:ext cx="5360556" cy="1459230"/>
        </p:xfrm>
        <a:graphic>
          <a:graphicData uri="http://schemas.openxmlformats.org/drawingml/2006/table">
            <a:tbl>
              <a:tblPr/>
              <a:tblGrid>
                <a:gridCol w="2125911">
                  <a:extLst>
                    <a:ext uri="{9D8B030D-6E8A-4147-A177-3AD203B41FA5}">
                      <a16:colId xmlns:a16="http://schemas.microsoft.com/office/drawing/2014/main" val="2682036927"/>
                    </a:ext>
                  </a:extLst>
                </a:gridCol>
                <a:gridCol w="3234645">
                  <a:extLst>
                    <a:ext uri="{9D8B030D-6E8A-4147-A177-3AD203B41FA5}">
                      <a16:colId xmlns:a16="http://schemas.microsoft.com/office/drawing/2014/main" val="129494513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1555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It is more secure. 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 extra equipment is needed as users can use items they already have to authenticate themselves, e.g. their mobile phones.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It is possible that some factors may get lost e.g. you may lose your swipe card.​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recovery options that are used to reset your account are easy to get through, which could be exploited by attackers.​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It can take longer to gain access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59527"/>
                  </a:ext>
                </a:extLst>
              </a:tr>
            </a:tbl>
          </a:graphicData>
        </a:graphic>
      </p:graphicFrame>
      <p:sp>
        <p:nvSpPr>
          <p:cNvPr id="16" name="Rectangle 5">
            <a:extLst>
              <a:ext uri="{FF2B5EF4-FFF2-40B4-BE49-F238E27FC236}">
                <a16:creationId xmlns:a16="http://schemas.microsoft.com/office/drawing/2014/main" id="{04059627-3168-45B6-A78F-2BD79850C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2065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8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BFD01A-0853-4692-B8A4-B7DEF4D5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B2 Prevention and Management of Threats to Data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Data level protection: firewalls and anti-virus software (part 1)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4A744E-028C-41D5-AF11-09310A7B1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36871"/>
              </p:ext>
            </p:extLst>
          </p:nvPr>
        </p:nvGraphicFramePr>
        <p:xfrm>
          <a:off x="265043" y="459435"/>
          <a:ext cx="11754679" cy="3298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352">
                  <a:extLst>
                    <a:ext uri="{9D8B030D-6E8A-4147-A177-3AD203B41FA5}">
                      <a16:colId xmlns:a16="http://schemas.microsoft.com/office/drawing/2014/main" val="4168821460"/>
                    </a:ext>
                  </a:extLst>
                </a:gridCol>
                <a:gridCol w="9700327">
                  <a:extLst>
                    <a:ext uri="{9D8B030D-6E8A-4147-A177-3AD203B41FA5}">
                      <a16:colId xmlns:a16="http://schemas.microsoft.com/office/drawing/2014/main" val="1104803424"/>
                    </a:ext>
                  </a:extLst>
                </a:gridCol>
              </a:tblGrid>
              <a:tr h="2700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267344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Firewall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device that protects an IT system (or network) from unauthorised access by blocking ‘bad’ network traffic.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43930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Local Area Network (LAN)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network based on geographical location, such as an office or a school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150863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Access Control List (ACL)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list that tells the network which data can be sent and received. 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90022"/>
                  </a:ext>
                </a:extLst>
              </a:tr>
              <a:tr h="40799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Shoulder Surfing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Obtaining sensitive personal information from a user by literally looking over their shoulder while they use digital devices e.g. computers or cash machines.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222020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Session Cookies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Data stored by the web browser until it is closed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995305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Small computer programs that can spread to other programs.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3576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Trojans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Types of malware disguised as legitimate programs.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88995"/>
                  </a:ext>
                </a:extLst>
              </a:tr>
              <a:tr h="31069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Rootkit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Collection of tools or programs that allow an unauthorised user to obtain undetected control of a computer system.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73240"/>
                  </a:ext>
                </a:extLst>
              </a:tr>
              <a:tr h="40799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Spyware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Software that is installed on a device without the user’s knowledge. It can gather information about their computer activities by transmitting data secretly from their hard drive.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8798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CE43BF2-52FE-42E0-91B0-0F8A43243B6A}"/>
              </a:ext>
            </a:extLst>
          </p:cNvPr>
          <p:cNvSpPr/>
          <p:nvPr/>
        </p:nvSpPr>
        <p:spPr>
          <a:xfrm>
            <a:off x="265043" y="3871902"/>
            <a:ext cx="4611757" cy="1404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Firewalls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Form the first line of defence in protecting digital systems from external threats such as cyberattacks and viruses.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Can be hardware or software based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Work by using a set of rules that filter and reject unwanted or suspicious network packets arriving from a remote network.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166D7E-7EEB-41D2-89F3-F9EB148A9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92471"/>
              </p:ext>
            </p:extLst>
          </p:nvPr>
        </p:nvGraphicFramePr>
        <p:xfrm>
          <a:off x="4969565" y="3810779"/>
          <a:ext cx="7050157" cy="146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7096">
                  <a:extLst>
                    <a:ext uri="{9D8B030D-6E8A-4147-A177-3AD203B41FA5}">
                      <a16:colId xmlns:a16="http://schemas.microsoft.com/office/drawing/2014/main" val="3102991518"/>
                    </a:ext>
                  </a:extLst>
                </a:gridCol>
                <a:gridCol w="4943061">
                  <a:extLst>
                    <a:ext uri="{9D8B030D-6E8A-4147-A177-3AD203B41FA5}">
                      <a16:colId xmlns:a16="http://schemas.microsoft.com/office/drawing/2014/main" val="1447859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Hardware firewall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Software Firewall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9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Sit between an external network and an internal connection e.g. the internet and a local area network (LAN)</a:t>
                      </a:r>
                      <a:endParaRPr lang="en-US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 digital system can host its own firewall service, which blocks network data travelling in and out.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Applications can also be stopped from sending and/or receiving certain packets of network data.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They do this by creating a set of rules that determine which packets of data are sent and received – an access control list (ACL).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7092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CA5C99C-9C99-4B96-85B0-7DD291BD5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11285"/>
              </p:ext>
            </p:extLst>
          </p:nvPr>
        </p:nvGraphicFramePr>
        <p:xfrm>
          <a:off x="278294" y="5367130"/>
          <a:ext cx="11648662" cy="1377398"/>
        </p:xfrm>
        <a:graphic>
          <a:graphicData uri="http://schemas.openxmlformats.org/drawingml/2006/table">
            <a:tbl>
              <a:tblPr/>
              <a:tblGrid>
                <a:gridCol w="5824331">
                  <a:extLst>
                    <a:ext uri="{9D8B030D-6E8A-4147-A177-3AD203B41FA5}">
                      <a16:colId xmlns:a16="http://schemas.microsoft.com/office/drawing/2014/main" val="2727477300"/>
                    </a:ext>
                  </a:extLst>
                </a:gridCol>
                <a:gridCol w="5824331">
                  <a:extLst>
                    <a:ext uri="{9D8B030D-6E8A-4147-A177-3AD203B41FA5}">
                      <a16:colId xmlns:a16="http://schemas.microsoft.com/office/drawing/2014/main" val="2749194830"/>
                    </a:ext>
                  </a:extLst>
                </a:gridCol>
              </a:tblGrid>
              <a:tr h="29154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 of firewalls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 of firewalls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5011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They can stop attackers from gaining unauthorised access to a device.​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Firewalls can block legitimate things.​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82875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You can customise the firewall settings to meet the needs of your organisation.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make the performance of a computer or network a lot slower.​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619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Software firewalls are easy to install.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Highly effective firewalls can be very expensive.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626561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BCA8FC45-BE81-4D0F-83BD-5B8410DA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189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0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85B64D-8A25-4836-96E4-4068C75FC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B2 Prevention and Management of Threats to Data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Data level protection: firewalls and anti-virus software (part 2)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B4765F-9378-482D-BC94-00982A74F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27230"/>
              </p:ext>
            </p:extLst>
          </p:nvPr>
        </p:nvGraphicFramePr>
        <p:xfrm>
          <a:off x="524082" y="651186"/>
          <a:ext cx="10952301" cy="2209736"/>
        </p:xfrm>
        <a:graphic>
          <a:graphicData uri="http://schemas.openxmlformats.org/drawingml/2006/table">
            <a:tbl>
              <a:tblPr/>
              <a:tblGrid>
                <a:gridCol w="1384231">
                  <a:extLst>
                    <a:ext uri="{9D8B030D-6E8A-4147-A177-3AD203B41FA5}">
                      <a16:colId xmlns:a16="http://schemas.microsoft.com/office/drawing/2014/main" val="3662137920"/>
                    </a:ext>
                  </a:extLst>
                </a:gridCol>
                <a:gridCol w="9568070">
                  <a:extLst>
                    <a:ext uri="{9D8B030D-6E8A-4147-A177-3AD203B41FA5}">
                      <a16:colId xmlns:a16="http://schemas.microsoft.com/office/drawing/2014/main" val="798059890"/>
                    </a:ext>
                  </a:extLst>
                </a:gridCol>
              </a:tblGrid>
              <a:tr h="687718"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Modern software design aims to make applications easier to use, often including various tricks that can assist user inputs.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 techniques can improve security; others can cause issues. 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 fontAlgn="base"/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 fontAlgn="base"/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Common techniques used to make applications easier to use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en-GB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516346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Obscuring data entry</a:t>
                      </a:r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Common technique to solve 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shoulder surfing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when using secure logins in a public place is to obscure the entry of sensitive data e.g. passwords.</a:t>
                      </a:r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814231"/>
                  </a:ext>
                </a:extLst>
              </a:tr>
              <a:tr h="38512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Autocomplete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Autocomplete is a technique where an application will recognise a familiar input and make suggestions from previous inputs. ​</a:t>
                      </a: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If used on a publicly accessed IT system it can be a security risk.​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75826"/>
                  </a:ext>
                </a:extLst>
              </a:tr>
              <a:tr h="59429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“Stay logged in”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Web applications often use 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session cookies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to keep a user logged in, even if they leave a page and later return to it.​</a:t>
                      </a: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be a security risk if a different user gains access to the IT system before the web browser is closed and the session cookie is cleared.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9959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1CE7E2-B780-411B-8A0D-4BD0C3CD7B38}"/>
              </a:ext>
            </a:extLst>
          </p:cNvPr>
          <p:cNvSpPr/>
          <p:nvPr/>
        </p:nvSpPr>
        <p:spPr>
          <a:xfrm>
            <a:off x="524082" y="3040615"/>
            <a:ext cx="3313043" cy="3180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Anti-Virus Software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Anti-virus software monitors a digital system, attempting to identify and remove malicious software before it can cause damage.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Most viruses infect a digital system when the unsuspecting user opens infected email attachments.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Worm viruses can replicate themselves from device to device via the network.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Different types of viruses include: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Ransomware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Worms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Trojans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Rootkit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Spyware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66D96C-CC43-47D9-B706-F96F2CB43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83274"/>
              </p:ext>
            </p:extLst>
          </p:nvPr>
        </p:nvGraphicFramePr>
        <p:xfrm>
          <a:off x="3962400" y="3040615"/>
          <a:ext cx="7513984" cy="1701920"/>
        </p:xfrm>
        <a:graphic>
          <a:graphicData uri="http://schemas.openxmlformats.org/drawingml/2006/table">
            <a:tbl>
              <a:tblPr/>
              <a:tblGrid>
                <a:gridCol w="3756992">
                  <a:extLst>
                    <a:ext uri="{9D8B030D-6E8A-4147-A177-3AD203B41FA5}">
                      <a16:colId xmlns:a16="http://schemas.microsoft.com/office/drawing/2014/main" val="2238699026"/>
                    </a:ext>
                  </a:extLst>
                </a:gridCol>
                <a:gridCol w="3756992">
                  <a:extLst>
                    <a:ext uri="{9D8B030D-6E8A-4147-A177-3AD203B41FA5}">
                      <a16:colId xmlns:a16="http://schemas.microsoft.com/office/drawing/2014/main" val="2984353563"/>
                    </a:ext>
                  </a:extLst>
                </a:gridCol>
              </a:tblGrid>
              <a:tr h="22538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 of anti-virus software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 of anti-virus software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391845"/>
                  </a:ext>
                </a:extLst>
              </a:tr>
              <a:tr h="37539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stop files that contain viruses from accessing your computer system.​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Needs to be continually updated to ensure it can detect new viruses.​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1652"/>
                  </a:ext>
                </a:extLst>
              </a:tr>
              <a:tr h="22538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anti-virus software is free to download.​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make the performance of a computer or network slow.​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57403"/>
                  </a:ext>
                </a:extLst>
              </a:tr>
              <a:tr h="61106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If a virus is not yet known, anti-virus software is able to monitor the behaviour of files to see if they are showing any virus characteristics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Highly effective anti-virus software can be very expensive. </a:t>
                      </a:r>
                    </a:p>
                  </a:txBody>
                  <a:tcPr marL="84219" marR="84219" marT="42110" marB="4211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4558"/>
                  </a:ext>
                </a:extLst>
              </a:tr>
            </a:tbl>
          </a:graphicData>
        </a:graphic>
      </p:graphicFrame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F71683-19FB-4E65-A5A8-FCA7CE855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0" y="5254487"/>
            <a:ext cx="6233245" cy="14189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6187604-87CC-4695-A44F-0B43E1CB6F1B}"/>
              </a:ext>
            </a:extLst>
          </p:cNvPr>
          <p:cNvSpPr/>
          <p:nvPr/>
        </p:nvSpPr>
        <p:spPr>
          <a:xfrm>
            <a:off x="6000232" y="5035826"/>
            <a:ext cx="39786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 Exam Question</a:t>
            </a:r>
          </a:p>
        </p:txBody>
      </p:sp>
    </p:spTree>
    <p:extLst>
      <p:ext uri="{BB962C8B-B14F-4D97-AF65-F5344CB8AC3E}">
        <p14:creationId xmlns:p14="http://schemas.microsoft.com/office/powerpoint/2010/main" val="135011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4E1743-0E86-4DF6-A6FF-3DE7A9DB4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B2 Prevention and Management of Threats to Data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Data level protection: device hardening and encryption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30375A-BEEC-4F9E-B873-A45789A4F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52833"/>
              </p:ext>
            </p:extLst>
          </p:nvPr>
        </p:nvGraphicFramePr>
        <p:xfrm>
          <a:off x="286814" y="459433"/>
          <a:ext cx="11618371" cy="144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708">
                  <a:extLst>
                    <a:ext uri="{9D8B030D-6E8A-4147-A177-3AD203B41FA5}">
                      <a16:colId xmlns:a16="http://schemas.microsoft.com/office/drawing/2014/main" val="2117074780"/>
                    </a:ext>
                  </a:extLst>
                </a:gridCol>
                <a:gridCol w="10248663">
                  <a:extLst>
                    <a:ext uri="{9D8B030D-6E8A-4147-A177-3AD203B41FA5}">
                      <a16:colId xmlns:a16="http://schemas.microsoft.com/office/drawing/2014/main" val="557051561"/>
                    </a:ext>
                  </a:extLst>
                </a:gridCol>
              </a:tblGrid>
              <a:tr h="2339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Key Vocabulary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83952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Vulnerable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Describes a flaw of weakness in the design, implementation or configuration of a system. Known vulnerabilities can be exploited by ‘black hats’ to attack a digital system.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12948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Security patches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Additional settings or program codes that fix vulnerabilities in applications, operating systems and device firmware, and are usually downloaded from the manufacturer.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74148"/>
                  </a:ext>
                </a:extLst>
              </a:tr>
              <a:tr h="336344">
                <a:tc>
                  <a:txBody>
                    <a:bodyPr/>
                    <a:lstStyle/>
                    <a:p>
                      <a:r>
                        <a:rPr lang="en-GB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Privilege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262626"/>
                          </a:solidFill>
                          <a:effectLst/>
                          <a:latin typeface="Comic Sans MS" panose="030F0702030302020204" pitchFamily="66" charset="0"/>
                        </a:rPr>
                        <a:t>A set of rules that allows users to use specific components or access data folder or files. 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53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C9111B-2DC8-4870-BDB8-834C66A80F59}"/>
              </a:ext>
            </a:extLst>
          </p:cNvPr>
          <p:cNvSpPr/>
          <p:nvPr/>
        </p:nvSpPr>
        <p:spPr>
          <a:xfrm>
            <a:off x="286815" y="2001078"/>
            <a:ext cx="4908037" cy="2703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Device Hardening</a:t>
            </a:r>
          </a:p>
          <a:p>
            <a:pPr algn="ctr"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Digital systems may have default settings or weaknesses that can make them (and their data)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vulnerable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to attack.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process known as ‘device hardening’ attempts to resolve these issues. 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Device hardening techniques: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Installing a firewall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Installing anti-virus (and anti-spyware) software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Applying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security patches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and updates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Using encryption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Closing unused network ports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Removing non-essential programs or services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Restricting user access (called the principle of ‘least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privilege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’)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BB0A6A-F778-47B5-BD3F-1F496DDE0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38522"/>
              </p:ext>
            </p:extLst>
          </p:nvPr>
        </p:nvGraphicFramePr>
        <p:xfrm>
          <a:off x="431378" y="5139609"/>
          <a:ext cx="4618910" cy="125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AB8FFA7-F1D8-4C06-9124-F59AFEF57B96}"/>
              </a:ext>
            </a:extLst>
          </p:cNvPr>
          <p:cNvSpPr/>
          <p:nvPr/>
        </p:nvSpPr>
        <p:spPr>
          <a:xfrm>
            <a:off x="5526157" y="2001079"/>
            <a:ext cx="6140489" cy="31540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Encryption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It is common practice to encrypt data when it is stored and when it is being transmitted between IT systems.​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Stored data is a popular target for cyberattacks and unencrypted (plaintext) data is considered insecure and a security risk.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 -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One solution is to encrypt this stored data.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Vast quantities of personal data are transmitted from web browsers to web severs and back again, especially in web applications e.g. social networking and online banking.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Organisation web servers can use a digital signature that can be transmitted to a web browser to prove its identity and encrypt data transmissions between them.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You can tell if a connection is secure when you see a padlock and the HTTPS prefix on a website address.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5A8F1C5-468D-47A3-901E-44912E612A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8" t="29689" b="22747"/>
          <a:stretch/>
        </p:blipFill>
        <p:spPr bwMode="auto">
          <a:xfrm>
            <a:off x="7394712" y="4704522"/>
            <a:ext cx="252566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975D96C-8A7A-408E-B94F-3F0198C1C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675622"/>
              </p:ext>
            </p:extLst>
          </p:nvPr>
        </p:nvGraphicFramePr>
        <p:xfrm>
          <a:off x="5371861" y="5289665"/>
          <a:ext cx="6612836" cy="1459230"/>
        </p:xfrm>
        <a:graphic>
          <a:graphicData uri="http://schemas.openxmlformats.org/drawingml/2006/table">
            <a:tbl>
              <a:tblPr/>
              <a:tblGrid>
                <a:gridCol w="3306418">
                  <a:extLst>
                    <a:ext uri="{9D8B030D-6E8A-4147-A177-3AD203B41FA5}">
                      <a16:colId xmlns:a16="http://schemas.microsoft.com/office/drawing/2014/main" val="417306271"/>
                    </a:ext>
                  </a:extLst>
                </a:gridCol>
                <a:gridCol w="3306418">
                  <a:extLst>
                    <a:ext uri="{9D8B030D-6E8A-4147-A177-3AD203B41FA5}">
                      <a16:colId xmlns:a16="http://schemas.microsoft.com/office/drawing/2014/main" val="52782961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5927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Scrambles data so that others cannot easily read it.​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Ensures that organisations comply with data protection laws.​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Does not stop data from being stolen.​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Encrypting a large amount of data can take time.​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Encryption methods need to continually ‘evolve’ and change as attackers find new ways to access data.​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19372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72D1932A-218D-4588-85F6-8CAC92A10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2568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7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7E0820-EFE2-4519-B4C5-045742605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B2 Prevention and Management of Threats to Data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Finding weaknesses and improving system security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DD4E8-7B3D-4EF4-ACA3-BBB537A9C64E}"/>
              </a:ext>
            </a:extLst>
          </p:cNvPr>
          <p:cNvSpPr/>
          <p:nvPr/>
        </p:nvSpPr>
        <p:spPr>
          <a:xfrm>
            <a:off x="503582" y="609601"/>
            <a:ext cx="11198087" cy="6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Organisations have responsibility to secure their IT systems to protect the personal and sensitive data they store and process.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Assessing the security of IT systems objectively can be difficult to do, so sometimes external help is required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01667F-E6D1-4262-AF2E-8D8E32130E41}"/>
              </a:ext>
            </a:extLst>
          </p:cNvPr>
          <p:cNvSpPr/>
          <p:nvPr/>
        </p:nvSpPr>
        <p:spPr>
          <a:xfrm>
            <a:off x="490330" y="1470992"/>
            <a:ext cx="5883966" cy="31672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Ethical Hacking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process where an individual or a team of penetration testers are asked by an organisation to simulate an attack on its IT system to highlight any weakness and vulnerability. 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To start with, the hackers are given little information about the system and will identify weaknesses and then exploit them to see if sensitive data or services can be accessed.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endParaRPr lang="en-GB" sz="11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White hat hacker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– an IT specialist who is invited to discover vulnerabilities in a system and report them to the organisation or author.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Grey hat hacker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– an IT specialist who discovers vulnerabilities in a system, typically without invitation, but does not exploit them for personal gain (although they might make the information publicly known).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B9E0F5-CF7E-44EA-9182-D8FB5B407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4443"/>
              </p:ext>
            </p:extLst>
          </p:nvPr>
        </p:nvGraphicFramePr>
        <p:xfrm>
          <a:off x="6480313" y="1470992"/>
          <a:ext cx="5605670" cy="2623930"/>
        </p:xfrm>
        <a:graphic>
          <a:graphicData uri="http://schemas.openxmlformats.org/drawingml/2006/table">
            <a:tbl>
              <a:tblPr/>
              <a:tblGrid>
                <a:gridCol w="2802835">
                  <a:extLst>
                    <a:ext uri="{9D8B030D-6E8A-4147-A177-3AD203B41FA5}">
                      <a16:colId xmlns:a16="http://schemas.microsoft.com/office/drawing/2014/main" val="2396585266"/>
                    </a:ext>
                  </a:extLst>
                </a:gridCol>
                <a:gridCol w="2802835">
                  <a:extLst>
                    <a:ext uri="{9D8B030D-6E8A-4147-A177-3AD203B41FA5}">
                      <a16:colId xmlns:a16="http://schemas.microsoft.com/office/drawing/2014/main" val="3830161703"/>
                    </a:ext>
                  </a:extLst>
                </a:gridCol>
              </a:tblGrid>
              <a:tr h="44275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Benefits​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Drawbacks​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17887"/>
                  </a:ext>
                </a:extLst>
              </a:tr>
              <a:tr h="727057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see if the security of your network is able to withstand the skills of expert attackers.​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be very expensive to hire professionals with the necessary skills.​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0702"/>
                  </a:ext>
                </a:extLst>
              </a:tr>
              <a:tr h="727057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Can help to find ‘loopholes’ in your network security in order to make it better.​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Depends on the trustworthiness of the ethical hacker. Some may abuse their position.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5106"/>
                  </a:ext>
                </a:extLst>
              </a:tr>
              <a:tr h="727057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security of a system can keep evolving when loopholes in the network security have been found.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people may view ethical hacking as an invasion of privacy if others are able to view their data. 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2229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9525861-62F1-4CF4-85CC-F9A2669B5AC0}"/>
              </a:ext>
            </a:extLst>
          </p:cNvPr>
          <p:cNvSpPr/>
          <p:nvPr/>
        </p:nvSpPr>
        <p:spPr>
          <a:xfrm>
            <a:off x="490328" y="4744278"/>
            <a:ext cx="5883967" cy="1987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Penetration Testing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Aka ‘pen’ testing.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systematic process used by ethical hackers to determine how secure an IT system is.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Frequent vulnerabilities that ethical hackers uncover when attacking a system: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Unpatched operating systems and applications.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Web applications that have not been well programmed, leaving them insecure.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that has not been encrypted.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Poor security practices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C16A1-CD0D-4518-8DFB-85B752520F9D}"/>
              </a:ext>
            </a:extLst>
          </p:cNvPr>
          <p:cNvSpPr/>
          <p:nvPr/>
        </p:nvSpPr>
        <p:spPr>
          <a:xfrm>
            <a:off x="8653670" y="4214191"/>
            <a:ext cx="3432313" cy="251791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Penetration Testing Report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findings of penetration testing are presented to the organisation as a formal report, including recommendations that may resolve the issues found.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report is used to harden the security, addressing the issues found.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process may then be repeated until the organisation is sufficiently confident in its systems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AFE378-6A3D-46F8-B2BD-706A801D1FA6}"/>
              </a:ext>
            </a:extLst>
          </p:cNvPr>
          <p:cNvSpPr/>
          <p:nvPr/>
        </p:nvSpPr>
        <p:spPr>
          <a:xfrm>
            <a:off x="6480313" y="4214191"/>
            <a:ext cx="2054087" cy="25179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Stages of penetration  testing: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Authorisation to penetration test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Discover vulnerabilities and weaknesses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Exploit weaknesses (without disruption)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Document weaknesses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Recommend security improvements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44212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A879CE-26F1-4CE0-B35A-67852179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1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B Cyber Security- B3 Policy</a:t>
            </a:r>
            <a:endParaRPr lang="en-GB" altLang="en-US" sz="1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Comic Sans MS" panose="030F0702030302020204" pitchFamily="66" charset="0"/>
              </a:rPr>
              <a:t>Security Policies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93F8F1-D8AF-4C5D-877D-28BA5F4BDAB8}"/>
              </a:ext>
            </a:extLst>
          </p:cNvPr>
          <p:cNvSpPr/>
          <p:nvPr/>
        </p:nvSpPr>
        <p:spPr>
          <a:xfrm>
            <a:off x="278296" y="437323"/>
            <a:ext cx="4147931" cy="461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Security Policies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To make sure that all employees in all locations follow the same code of conduct organisations create policies that set out the responsibilities of staff.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These policies detail how staff are expected to behave and what procedures they should follow in the event of a disaster. 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Most security policies are implemented by IT and technical staff..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security policies include: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System security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security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Compliance (with regulations and legislation)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Environmental (including disposal of old equipment and waste products)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Disaster recovery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recovery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Infrastructure (updating and replacing hardware and software)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Responsible use policies (including email and internet use policies)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699CB2-3805-454D-BC23-37CC6D924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61459"/>
              </p:ext>
            </p:extLst>
          </p:nvPr>
        </p:nvGraphicFramePr>
        <p:xfrm>
          <a:off x="4500229" y="2824677"/>
          <a:ext cx="7605632" cy="3972363"/>
        </p:xfrm>
        <a:graphic>
          <a:graphicData uri="http://schemas.openxmlformats.org/drawingml/2006/table">
            <a:tbl>
              <a:tblPr/>
              <a:tblGrid>
                <a:gridCol w="2165352">
                  <a:extLst>
                    <a:ext uri="{9D8B030D-6E8A-4147-A177-3AD203B41FA5}">
                      <a16:colId xmlns:a16="http://schemas.microsoft.com/office/drawing/2014/main" val="250032899"/>
                    </a:ext>
                  </a:extLst>
                </a:gridCol>
                <a:gridCol w="5440280">
                  <a:extLst>
                    <a:ext uri="{9D8B030D-6E8A-4147-A177-3AD203B41FA5}">
                      <a16:colId xmlns:a16="http://schemas.microsoft.com/office/drawing/2014/main" val="2611558253"/>
                    </a:ext>
                  </a:extLst>
                </a:gridCol>
              </a:tblGrid>
              <a:tr h="260062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Disaster Recovery Plan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59111"/>
                  </a:ext>
                </a:extLst>
              </a:tr>
              <a:tr h="26006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Consideration​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Description​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46564"/>
                  </a:ext>
                </a:extLst>
              </a:tr>
              <a:tr h="41609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Identifying potential risks​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Identify potential risks to the system and how each risk will affect the computer system and data​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38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75697"/>
                  </a:ext>
                </a:extLst>
              </a:tr>
              <a:tr h="59129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Who is responsible for which actions in the event of a disaster​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Staff are given specific recovery tasks to avoid anything being duplicated or forgotten. 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37806"/>
                  </a:ext>
                </a:extLst>
              </a:tr>
              <a:tr h="41609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What staff should and should not do​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Ensure that all staff know the procedures even if they do not have any direct tasks​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131108"/>
                  </a:ext>
                </a:extLst>
              </a:tr>
              <a:tr h="73776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How the systems will be backed up (including what will be backed up, how often and which media will be used)​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Ensure that regular backups are taken.​</a:t>
                      </a: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Decide where the backups will be stored and which media will be used to store the data e.g. cloud, magnetic tapes.​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95874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 timeline to establish how quickly the systems will need to be backup and running​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After a disaster not all operations will be needed immediately. A plan should be made to define how long the organisation can be without each system. Critical systems must be identified and will need to be recovered first. 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17454"/>
                  </a:ext>
                </a:extLst>
              </a:tr>
              <a:tr h="67950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An alternative location for operation (hardware, software and personnel).​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After disaster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the organisation may need to move quickly to another location. ​</a:t>
                      </a: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Hardware, software and personnel should also be available (along with the backups) so that the organisation can function again quickly. ​</a:t>
                      </a:r>
                    </a:p>
                  </a:txBody>
                  <a:tcPr marL="71775" marR="71775" marT="35887" marB="3588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763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7B66E41-1355-4CCC-AF03-3599012F99C1}"/>
              </a:ext>
            </a:extLst>
          </p:cNvPr>
          <p:cNvSpPr/>
          <p:nvPr/>
        </p:nvSpPr>
        <p:spPr>
          <a:xfrm>
            <a:off x="4500229" y="450576"/>
            <a:ext cx="7605632" cy="23058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Planning for disaster recovery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Policies exist to increase the robustness of IT systems and data and to plan for what should happen in the event of a disaster.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Disasters can come in many forms: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Theft of data (having systems hacked or laptops/devices stolen)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Virus or other malware infection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loss (accidental deletion or intentional sabotage)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Fire or flood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Mechanical failure of equipment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To ensure the organisation can become operational again as quickly as possible, a detailed plan is created. 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9D5A2223-489A-496F-B820-DE0A353DF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91" y="5127473"/>
            <a:ext cx="1662940" cy="1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0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CFE7D4059524CB40A5244679A5340" ma:contentTypeVersion="24" ma:contentTypeDescription="Create a new document." ma:contentTypeScope="" ma:versionID="0f7670cca2c23c0c93a5883476337109">
  <xsd:schema xmlns:xsd="http://www.w3.org/2001/XMLSchema" xmlns:xs="http://www.w3.org/2001/XMLSchema" xmlns:p="http://schemas.microsoft.com/office/2006/metadata/properties" xmlns:ns3="950311dd-0a7a-4a17-b263-d65abc9f3320" xmlns:ns4="810eac9e-1724-4af2-a551-1e4a044f9bc5" targetNamespace="http://schemas.microsoft.com/office/2006/metadata/properties" ma:root="true" ma:fieldsID="a52ee3c69590acab4f93f4dd86ea5264" ns3:_="" ns4:_="">
    <xsd:import namespace="950311dd-0a7a-4a17-b263-d65abc9f3320"/>
    <xsd:import namespace="810eac9e-1724-4af2-a551-1e4a044f9b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311dd-0a7a-4a17-b263-d65abc9f33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eac9e-1724-4af2-a551-1e4a044f9bc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50311dd-0a7a-4a17-b263-d65abc9f3320" xsi:nil="true"/>
    <Student_Groups xmlns="950311dd-0a7a-4a17-b263-d65abc9f3320">
      <UserInfo>
        <DisplayName/>
        <AccountId xsi:nil="true"/>
        <AccountType/>
      </UserInfo>
    </Student_Groups>
    <Templates xmlns="950311dd-0a7a-4a17-b263-d65abc9f3320" xsi:nil="true"/>
    <Self_Registration_Enabled xmlns="950311dd-0a7a-4a17-b263-d65abc9f3320" xsi:nil="true"/>
    <AppVersion xmlns="950311dd-0a7a-4a17-b263-d65abc9f3320" xsi:nil="true"/>
    <NotebookType xmlns="950311dd-0a7a-4a17-b263-d65abc9f3320" xsi:nil="true"/>
    <Students xmlns="950311dd-0a7a-4a17-b263-d65abc9f3320">
      <UserInfo>
        <DisplayName/>
        <AccountId xsi:nil="true"/>
        <AccountType/>
      </UserInfo>
    </Students>
    <Has_Teacher_Only_SectionGroup xmlns="950311dd-0a7a-4a17-b263-d65abc9f3320" xsi:nil="true"/>
    <DefaultSectionNames xmlns="950311dd-0a7a-4a17-b263-d65abc9f3320" xsi:nil="true"/>
    <Is_Collaboration_Space_Locked xmlns="950311dd-0a7a-4a17-b263-d65abc9f3320" xsi:nil="true"/>
    <Owner xmlns="950311dd-0a7a-4a17-b263-d65abc9f3320">
      <UserInfo>
        <DisplayName/>
        <AccountId xsi:nil="true"/>
        <AccountType/>
      </UserInfo>
    </Owner>
    <CultureName xmlns="950311dd-0a7a-4a17-b263-d65abc9f3320" xsi:nil="true"/>
    <Invited_Teachers xmlns="950311dd-0a7a-4a17-b263-d65abc9f3320" xsi:nil="true"/>
    <Invited_Students xmlns="950311dd-0a7a-4a17-b263-d65abc9f3320" xsi:nil="true"/>
    <Teachers xmlns="950311dd-0a7a-4a17-b263-d65abc9f3320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71D6E837-04C3-4507-91CE-27E5E14601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311dd-0a7a-4a17-b263-d65abc9f3320"/>
    <ds:schemaRef ds:uri="810eac9e-1724-4af2-a551-1e4a044f9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5C8DFC-453B-4FA2-9580-78A9F2C6A7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551008-BCCF-466B-ADC4-495FC9F83E52}">
  <ds:schemaRefs>
    <ds:schemaRef ds:uri="810eac9e-1724-4af2-a551-1e4a044f9bc5"/>
    <ds:schemaRef ds:uri="http://purl.org/dc/elements/1.1/"/>
    <ds:schemaRef ds:uri="http://schemas.microsoft.com/office/2006/metadata/properties"/>
    <ds:schemaRef ds:uri="950311dd-0a7a-4a17-b263-d65abc9f332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2047</Words>
  <Application>Microsoft Office PowerPoint</Application>
  <PresentationFormat>Widescreen</PresentationFormat>
  <Paragraphs>596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 BascombePrice</dc:creator>
  <cp:lastModifiedBy>Mrs A BascombePrice</cp:lastModifiedBy>
  <cp:revision>5</cp:revision>
  <dcterms:created xsi:type="dcterms:W3CDTF">2019-08-04T16:15:31Z</dcterms:created>
  <dcterms:modified xsi:type="dcterms:W3CDTF">2019-08-05T09:21:20Z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0x010100E83CFE7D4059524CB40A5244679A5340</vt:lpwstr>
  </property>
</Properties>
</file>