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24E39E-18F7-46BE-BEE1-7B1D6FDAA1E6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A1054ED1-C797-4336-A70D-E1F8ADD090A2}">
      <dgm:prSet phldrT="[Text]"/>
      <dgm:spPr/>
      <dgm:t>
        <a:bodyPr/>
        <a:lstStyle/>
        <a:p>
          <a:r>
            <a:rPr lang="en-GB" dirty="0"/>
            <a:t>Issues affecting availability</a:t>
          </a:r>
        </a:p>
      </dgm:t>
    </dgm:pt>
    <dgm:pt modelId="{331F7690-6BD1-4569-88A2-8AE20AA67363}" type="parTrans" cxnId="{85A21F0B-C16F-45DC-9A65-5B2485130C58}">
      <dgm:prSet/>
      <dgm:spPr/>
      <dgm:t>
        <a:bodyPr/>
        <a:lstStyle/>
        <a:p>
          <a:endParaRPr lang="en-GB"/>
        </a:p>
      </dgm:t>
    </dgm:pt>
    <dgm:pt modelId="{3B8CE327-C30D-4332-9766-4765027D89F9}" type="sibTrans" cxnId="{85A21F0B-C16F-45DC-9A65-5B2485130C58}">
      <dgm:prSet/>
      <dgm:spPr/>
      <dgm:t>
        <a:bodyPr/>
        <a:lstStyle/>
        <a:p>
          <a:endParaRPr lang="en-GB"/>
        </a:p>
      </dgm:t>
    </dgm:pt>
    <dgm:pt modelId="{3061F065-30D8-4350-B384-B44A25FD9F03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5185CB03-9B86-4D84-A4DD-AD876C5D4393}" type="parTrans" cxnId="{9DF5A52F-F4AA-4D69-AD74-1C59F270ED4B}">
      <dgm:prSet/>
      <dgm:spPr/>
      <dgm:t>
        <a:bodyPr/>
        <a:lstStyle/>
        <a:p>
          <a:endParaRPr lang="en-GB"/>
        </a:p>
      </dgm:t>
    </dgm:pt>
    <dgm:pt modelId="{D7C4F72F-141E-4B51-8B6F-2221D7A11AB0}" type="sibTrans" cxnId="{9DF5A52F-F4AA-4D69-AD74-1C59F270ED4B}">
      <dgm:prSet/>
      <dgm:spPr/>
      <dgm:t>
        <a:bodyPr/>
        <a:lstStyle/>
        <a:p>
          <a:endParaRPr lang="en-GB"/>
        </a:p>
      </dgm:t>
    </dgm:pt>
    <dgm:pt modelId="{8F97BCDF-4BC0-47C8-9887-DC46EB3983EC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66574AB2-C0BF-43FD-B54D-08426003EFAC}" type="parTrans" cxnId="{AD3352F7-8A3B-48C8-9BB8-45618F1314EB}">
      <dgm:prSet/>
      <dgm:spPr/>
      <dgm:t>
        <a:bodyPr/>
        <a:lstStyle/>
        <a:p>
          <a:endParaRPr lang="en-GB"/>
        </a:p>
      </dgm:t>
    </dgm:pt>
    <dgm:pt modelId="{4A75940A-3016-431B-B583-F874EF56C7F0}" type="sibTrans" cxnId="{AD3352F7-8A3B-48C8-9BB8-45618F1314EB}">
      <dgm:prSet/>
      <dgm:spPr/>
      <dgm:t>
        <a:bodyPr/>
        <a:lstStyle/>
        <a:p>
          <a:endParaRPr lang="en-GB"/>
        </a:p>
      </dgm:t>
    </dgm:pt>
    <dgm:pt modelId="{1564F675-F47C-4115-8EC6-C03F777740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1EA9B1FD-29A1-4F33-B03F-ED8609F43129}" type="parTrans" cxnId="{A05DDB6E-F529-4F09-9C65-7975AAFA6945}">
      <dgm:prSet/>
      <dgm:spPr/>
      <dgm:t>
        <a:bodyPr/>
        <a:lstStyle/>
        <a:p>
          <a:endParaRPr lang="en-GB"/>
        </a:p>
      </dgm:t>
    </dgm:pt>
    <dgm:pt modelId="{BF5FDC50-F865-431C-A490-7B8A4910DF5B}" type="sibTrans" cxnId="{A05DDB6E-F529-4F09-9C65-7975AAFA6945}">
      <dgm:prSet/>
      <dgm:spPr/>
      <dgm:t>
        <a:bodyPr/>
        <a:lstStyle/>
        <a:p>
          <a:endParaRPr lang="en-GB"/>
        </a:p>
      </dgm:t>
    </dgm:pt>
    <dgm:pt modelId="{B058FD38-3524-4F5E-881C-36D4321AA4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F6962783-CAF9-4F0E-888B-3BB0351FDB24}" type="parTrans" cxnId="{C1B1E655-F837-45C8-8328-D1E47E84D9AB}">
      <dgm:prSet/>
      <dgm:spPr/>
      <dgm:t>
        <a:bodyPr/>
        <a:lstStyle/>
        <a:p>
          <a:endParaRPr lang="en-GB"/>
        </a:p>
      </dgm:t>
    </dgm:pt>
    <dgm:pt modelId="{527241E9-9E57-460F-B153-55BA46C11045}" type="sibTrans" cxnId="{C1B1E655-F837-45C8-8328-D1E47E84D9AB}">
      <dgm:prSet/>
      <dgm:spPr/>
      <dgm:t>
        <a:bodyPr/>
        <a:lstStyle/>
        <a:p>
          <a:endParaRPr lang="en-GB"/>
        </a:p>
      </dgm:t>
    </dgm:pt>
    <dgm:pt modelId="{37832B88-13A7-4234-A0BC-62C96AF9A3EF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DBAFCDFA-E015-4E30-AA90-499E880EBD59}" type="parTrans" cxnId="{10B5E79C-55A5-4542-A852-0A148C221E4C}">
      <dgm:prSet/>
      <dgm:spPr/>
      <dgm:t>
        <a:bodyPr/>
        <a:lstStyle/>
        <a:p>
          <a:endParaRPr lang="en-GB"/>
        </a:p>
      </dgm:t>
    </dgm:pt>
    <dgm:pt modelId="{30F6D3E8-E66B-4CCC-BFFB-BDF43117B55D}" type="sibTrans" cxnId="{10B5E79C-55A5-4542-A852-0A148C221E4C}">
      <dgm:prSet/>
      <dgm:spPr/>
      <dgm:t>
        <a:bodyPr/>
        <a:lstStyle/>
        <a:p>
          <a:endParaRPr lang="en-GB"/>
        </a:p>
      </dgm:t>
    </dgm:pt>
    <dgm:pt modelId="{BF248009-A227-4702-AA03-1800A7C86030}">
      <dgm:prSet phldrT="[Text]"/>
      <dgm:spPr/>
      <dgm:t>
        <a:bodyPr/>
        <a:lstStyle/>
        <a:p>
          <a:endParaRPr lang="en-US"/>
        </a:p>
      </dgm:t>
    </dgm:pt>
    <dgm:pt modelId="{62000AB7-0DAC-4F94-A32A-4EF6BB182214}" type="parTrans" cxnId="{A0FF5A1D-99E7-456B-8DF3-169CB21B8D58}">
      <dgm:prSet/>
      <dgm:spPr/>
      <dgm:t>
        <a:bodyPr/>
        <a:lstStyle/>
        <a:p>
          <a:endParaRPr lang="en-GB"/>
        </a:p>
      </dgm:t>
    </dgm:pt>
    <dgm:pt modelId="{911146BB-472A-411A-BA34-3078300A8793}" type="sibTrans" cxnId="{A0FF5A1D-99E7-456B-8DF3-169CB21B8D58}">
      <dgm:prSet/>
      <dgm:spPr/>
      <dgm:t>
        <a:bodyPr/>
        <a:lstStyle/>
        <a:p>
          <a:endParaRPr lang="en-GB"/>
        </a:p>
      </dgm:t>
    </dgm:pt>
    <dgm:pt modelId="{E8193BA4-C5C2-448A-B6BE-8FB379669185}" type="pres">
      <dgm:prSet presAssocID="{6524E39E-18F7-46BE-BEE1-7B1D6FDAA1E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387B56-59A9-4E48-8FC2-808F420962A8}" type="pres">
      <dgm:prSet presAssocID="{A1054ED1-C797-4336-A70D-E1F8ADD090A2}" presName="centerShape" presStyleLbl="node0" presStyleIdx="0" presStyleCnt="1"/>
      <dgm:spPr/>
      <dgm:t>
        <a:bodyPr/>
        <a:lstStyle/>
        <a:p>
          <a:endParaRPr lang="en-US"/>
        </a:p>
      </dgm:t>
    </dgm:pt>
    <dgm:pt modelId="{122ED9E7-5C80-40DB-913A-FBB1D3FA3099}" type="pres">
      <dgm:prSet presAssocID="{5185CB03-9B86-4D84-A4DD-AD876C5D4393}" presName="parTrans" presStyleLbl="sibTrans2D1" presStyleIdx="0" presStyleCnt="5"/>
      <dgm:spPr/>
      <dgm:t>
        <a:bodyPr/>
        <a:lstStyle/>
        <a:p>
          <a:endParaRPr lang="en-US"/>
        </a:p>
      </dgm:t>
    </dgm:pt>
    <dgm:pt modelId="{CACE9A90-04FE-4B4E-BAA0-5A6142B9CEEA}" type="pres">
      <dgm:prSet presAssocID="{5185CB03-9B86-4D84-A4DD-AD876C5D439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215A0B4-C03F-4B49-9334-D60109FEE7C9}" type="pres">
      <dgm:prSet presAssocID="{3061F065-30D8-4350-B384-B44A25FD9F0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5AA5F-D255-49C4-83B9-A5F8342CC037}" type="pres">
      <dgm:prSet presAssocID="{66574AB2-C0BF-43FD-B54D-08426003EFAC}" presName="parTrans" presStyleLbl="sibTrans2D1" presStyleIdx="1" presStyleCnt="5"/>
      <dgm:spPr/>
      <dgm:t>
        <a:bodyPr/>
        <a:lstStyle/>
        <a:p>
          <a:endParaRPr lang="en-US"/>
        </a:p>
      </dgm:t>
    </dgm:pt>
    <dgm:pt modelId="{E9C79B75-7BB2-445D-9967-925215BBDCE3}" type="pres">
      <dgm:prSet presAssocID="{66574AB2-C0BF-43FD-B54D-08426003EFA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558E2BB-0F60-4974-AE7D-047F07E5E3AA}" type="pres">
      <dgm:prSet presAssocID="{8F97BCDF-4BC0-47C8-9887-DC46EB3983E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72C145-1376-4FB5-AC42-C2A68796DFD6}" type="pres">
      <dgm:prSet presAssocID="{1EA9B1FD-29A1-4F33-B03F-ED8609F43129}" presName="parTrans" presStyleLbl="sibTrans2D1" presStyleIdx="2" presStyleCnt="5"/>
      <dgm:spPr/>
      <dgm:t>
        <a:bodyPr/>
        <a:lstStyle/>
        <a:p>
          <a:endParaRPr lang="en-US"/>
        </a:p>
      </dgm:t>
    </dgm:pt>
    <dgm:pt modelId="{C6F78B3E-88ED-4309-8990-1444477FEBC8}" type="pres">
      <dgm:prSet presAssocID="{1EA9B1FD-29A1-4F33-B03F-ED8609F4312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2406BC2-F77B-4779-8CFC-BEFF8514F319}" type="pres">
      <dgm:prSet presAssocID="{1564F675-F47C-4115-8EC6-C03F7777402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FDFAE-4685-42A7-A48B-0E5575F1946E}" type="pres">
      <dgm:prSet presAssocID="{F6962783-CAF9-4F0E-888B-3BB0351FDB24}" presName="parTrans" presStyleLbl="sibTrans2D1" presStyleIdx="3" presStyleCnt="5"/>
      <dgm:spPr/>
      <dgm:t>
        <a:bodyPr/>
        <a:lstStyle/>
        <a:p>
          <a:endParaRPr lang="en-US"/>
        </a:p>
      </dgm:t>
    </dgm:pt>
    <dgm:pt modelId="{A4B17B26-7772-485E-8ED8-169833CEAC36}" type="pres">
      <dgm:prSet presAssocID="{F6962783-CAF9-4F0E-888B-3BB0351FDB2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C68BF67-29B5-4D3F-9CF1-3532F3DF89BB}" type="pres">
      <dgm:prSet presAssocID="{B058FD38-3524-4F5E-881C-36D4321AA42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B0CCA-9A76-43DE-953B-014D4D9C0D2D}" type="pres">
      <dgm:prSet presAssocID="{DBAFCDFA-E015-4E30-AA90-499E880EBD59}" presName="parTrans" presStyleLbl="sibTrans2D1" presStyleIdx="4" presStyleCnt="5"/>
      <dgm:spPr/>
      <dgm:t>
        <a:bodyPr/>
        <a:lstStyle/>
        <a:p>
          <a:endParaRPr lang="en-US"/>
        </a:p>
      </dgm:t>
    </dgm:pt>
    <dgm:pt modelId="{6F3E0E65-7FAA-43DB-AE03-EF05EA6AB45E}" type="pres">
      <dgm:prSet presAssocID="{DBAFCDFA-E015-4E30-AA90-499E880EBD59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E8BC3CA6-3B4A-4ECD-A575-D435E9A544F2}" type="pres">
      <dgm:prSet presAssocID="{37832B88-13A7-4234-A0BC-62C96AF9A3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F5A52F-F4AA-4D69-AD74-1C59F270ED4B}" srcId="{A1054ED1-C797-4336-A70D-E1F8ADD090A2}" destId="{3061F065-30D8-4350-B384-B44A25FD9F03}" srcOrd="0" destOrd="0" parTransId="{5185CB03-9B86-4D84-A4DD-AD876C5D4393}" sibTransId="{D7C4F72F-141E-4B51-8B6F-2221D7A11AB0}"/>
    <dgm:cxn modelId="{50D2E933-1642-4176-A9A8-1BF2CB5DA19E}" type="presOf" srcId="{1EA9B1FD-29A1-4F33-B03F-ED8609F43129}" destId="{C6F78B3E-88ED-4309-8990-1444477FEBC8}" srcOrd="1" destOrd="0" presId="urn:microsoft.com/office/officeart/2005/8/layout/radial5"/>
    <dgm:cxn modelId="{F0D0632B-1350-4649-854A-941773D686F8}" type="presOf" srcId="{DBAFCDFA-E015-4E30-AA90-499E880EBD59}" destId="{6F3E0E65-7FAA-43DB-AE03-EF05EA6AB45E}" srcOrd="1" destOrd="0" presId="urn:microsoft.com/office/officeart/2005/8/layout/radial5"/>
    <dgm:cxn modelId="{85A21F0B-C16F-45DC-9A65-5B2485130C58}" srcId="{6524E39E-18F7-46BE-BEE1-7B1D6FDAA1E6}" destId="{A1054ED1-C797-4336-A70D-E1F8ADD090A2}" srcOrd="0" destOrd="0" parTransId="{331F7690-6BD1-4569-88A2-8AE20AA67363}" sibTransId="{3B8CE327-C30D-4332-9766-4765027D89F9}"/>
    <dgm:cxn modelId="{8E35CBB1-78D8-4241-840E-9C922253E5AB}" type="presOf" srcId="{6524E39E-18F7-46BE-BEE1-7B1D6FDAA1E6}" destId="{E8193BA4-C5C2-448A-B6BE-8FB379669185}" srcOrd="0" destOrd="0" presId="urn:microsoft.com/office/officeart/2005/8/layout/radial5"/>
    <dgm:cxn modelId="{A05DDB6E-F529-4F09-9C65-7975AAFA6945}" srcId="{A1054ED1-C797-4336-A70D-E1F8ADD090A2}" destId="{1564F675-F47C-4115-8EC6-C03F77774024}" srcOrd="2" destOrd="0" parTransId="{1EA9B1FD-29A1-4F33-B03F-ED8609F43129}" sibTransId="{BF5FDC50-F865-431C-A490-7B8A4910DF5B}"/>
    <dgm:cxn modelId="{64B2D8BB-43E7-496E-AB4C-BF5DBB37D06E}" type="presOf" srcId="{A1054ED1-C797-4336-A70D-E1F8ADD090A2}" destId="{E2387B56-59A9-4E48-8FC2-808F420962A8}" srcOrd="0" destOrd="0" presId="urn:microsoft.com/office/officeart/2005/8/layout/radial5"/>
    <dgm:cxn modelId="{63DC4315-E9FF-4D97-AB41-DCDECEE1FE41}" type="presOf" srcId="{66574AB2-C0BF-43FD-B54D-08426003EFAC}" destId="{B1B5AA5F-D255-49C4-83B9-A5F8342CC037}" srcOrd="0" destOrd="0" presId="urn:microsoft.com/office/officeart/2005/8/layout/radial5"/>
    <dgm:cxn modelId="{A0FF5A1D-99E7-456B-8DF3-169CB21B8D58}" srcId="{6524E39E-18F7-46BE-BEE1-7B1D6FDAA1E6}" destId="{BF248009-A227-4702-AA03-1800A7C86030}" srcOrd="1" destOrd="0" parTransId="{62000AB7-0DAC-4F94-A32A-4EF6BB182214}" sibTransId="{911146BB-472A-411A-BA34-3078300A8793}"/>
    <dgm:cxn modelId="{47F2E92A-91F7-4D73-8B89-348D0D24BBD5}" type="presOf" srcId="{1EA9B1FD-29A1-4F33-B03F-ED8609F43129}" destId="{7F72C145-1376-4FB5-AC42-C2A68796DFD6}" srcOrd="0" destOrd="0" presId="urn:microsoft.com/office/officeart/2005/8/layout/radial5"/>
    <dgm:cxn modelId="{2F167DD6-0381-404D-9640-4593A088640D}" type="presOf" srcId="{3061F065-30D8-4350-B384-B44A25FD9F03}" destId="{6215A0B4-C03F-4B49-9334-D60109FEE7C9}" srcOrd="0" destOrd="0" presId="urn:microsoft.com/office/officeart/2005/8/layout/radial5"/>
    <dgm:cxn modelId="{AD3352F7-8A3B-48C8-9BB8-45618F1314EB}" srcId="{A1054ED1-C797-4336-A70D-E1F8ADD090A2}" destId="{8F97BCDF-4BC0-47C8-9887-DC46EB3983EC}" srcOrd="1" destOrd="0" parTransId="{66574AB2-C0BF-43FD-B54D-08426003EFAC}" sibTransId="{4A75940A-3016-431B-B583-F874EF56C7F0}"/>
    <dgm:cxn modelId="{99E1247A-2272-441E-9FD2-08BD3ADF15BD}" type="presOf" srcId="{5185CB03-9B86-4D84-A4DD-AD876C5D4393}" destId="{122ED9E7-5C80-40DB-913A-FBB1D3FA3099}" srcOrd="0" destOrd="0" presId="urn:microsoft.com/office/officeart/2005/8/layout/radial5"/>
    <dgm:cxn modelId="{DE2D2F2A-A521-41C3-B8F4-077493BFBFB8}" type="presOf" srcId="{B058FD38-3524-4F5E-881C-36D4321AA424}" destId="{7C68BF67-29B5-4D3F-9CF1-3532F3DF89BB}" srcOrd="0" destOrd="0" presId="urn:microsoft.com/office/officeart/2005/8/layout/radial5"/>
    <dgm:cxn modelId="{C5C2993D-615C-4D7D-93C1-CF4D61DFBE7F}" type="presOf" srcId="{DBAFCDFA-E015-4E30-AA90-499E880EBD59}" destId="{1F3B0CCA-9A76-43DE-953B-014D4D9C0D2D}" srcOrd="0" destOrd="0" presId="urn:microsoft.com/office/officeart/2005/8/layout/radial5"/>
    <dgm:cxn modelId="{867BC668-E115-4BCD-A19A-3022A912E41C}" type="presOf" srcId="{1564F675-F47C-4115-8EC6-C03F77774024}" destId="{B2406BC2-F77B-4779-8CFC-BEFF8514F319}" srcOrd="0" destOrd="0" presId="urn:microsoft.com/office/officeart/2005/8/layout/radial5"/>
    <dgm:cxn modelId="{EE15E5CA-9289-4BC0-8DB0-3D8208DA626C}" type="presOf" srcId="{F6962783-CAF9-4F0E-888B-3BB0351FDB24}" destId="{58EFDFAE-4685-42A7-A48B-0E5575F1946E}" srcOrd="0" destOrd="0" presId="urn:microsoft.com/office/officeart/2005/8/layout/radial5"/>
    <dgm:cxn modelId="{920263B9-2807-4239-800E-40CCED9CB184}" type="presOf" srcId="{F6962783-CAF9-4F0E-888B-3BB0351FDB24}" destId="{A4B17B26-7772-485E-8ED8-169833CEAC36}" srcOrd="1" destOrd="0" presId="urn:microsoft.com/office/officeart/2005/8/layout/radial5"/>
    <dgm:cxn modelId="{10B5E79C-55A5-4542-A852-0A148C221E4C}" srcId="{A1054ED1-C797-4336-A70D-E1F8ADD090A2}" destId="{37832B88-13A7-4234-A0BC-62C96AF9A3EF}" srcOrd="4" destOrd="0" parTransId="{DBAFCDFA-E015-4E30-AA90-499E880EBD59}" sibTransId="{30F6D3E8-E66B-4CCC-BFFB-BDF43117B55D}"/>
    <dgm:cxn modelId="{41DBF5D2-3098-434D-8473-8D80F1D2B058}" type="presOf" srcId="{37832B88-13A7-4234-A0BC-62C96AF9A3EF}" destId="{E8BC3CA6-3B4A-4ECD-A575-D435E9A544F2}" srcOrd="0" destOrd="0" presId="urn:microsoft.com/office/officeart/2005/8/layout/radial5"/>
    <dgm:cxn modelId="{C1B1E655-F837-45C8-8328-D1E47E84D9AB}" srcId="{A1054ED1-C797-4336-A70D-E1F8ADD090A2}" destId="{B058FD38-3524-4F5E-881C-36D4321AA424}" srcOrd="3" destOrd="0" parTransId="{F6962783-CAF9-4F0E-888B-3BB0351FDB24}" sibTransId="{527241E9-9E57-460F-B153-55BA46C11045}"/>
    <dgm:cxn modelId="{885EFA2F-1257-4082-A43A-E9E7908F5C77}" type="presOf" srcId="{8F97BCDF-4BC0-47C8-9887-DC46EB3983EC}" destId="{6558E2BB-0F60-4974-AE7D-047F07E5E3AA}" srcOrd="0" destOrd="0" presId="urn:microsoft.com/office/officeart/2005/8/layout/radial5"/>
    <dgm:cxn modelId="{A7662386-03FA-4A4A-A331-C63231E72C62}" type="presOf" srcId="{5185CB03-9B86-4D84-A4DD-AD876C5D4393}" destId="{CACE9A90-04FE-4B4E-BAA0-5A6142B9CEEA}" srcOrd="1" destOrd="0" presId="urn:microsoft.com/office/officeart/2005/8/layout/radial5"/>
    <dgm:cxn modelId="{EC71FFB6-DAA2-4243-B545-4A79531A2740}" type="presOf" srcId="{66574AB2-C0BF-43FD-B54D-08426003EFAC}" destId="{E9C79B75-7BB2-445D-9967-925215BBDCE3}" srcOrd="1" destOrd="0" presId="urn:microsoft.com/office/officeart/2005/8/layout/radial5"/>
    <dgm:cxn modelId="{BE6BE5CD-C488-4C67-8EB0-86BDFAF71005}" type="presParOf" srcId="{E8193BA4-C5C2-448A-B6BE-8FB379669185}" destId="{E2387B56-59A9-4E48-8FC2-808F420962A8}" srcOrd="0" destOrd="0" presId="urn:microsoft.com/office/officeart/2005/8/layout/radial5"/>
    <dgm:cxn modelId="{671809B7-1CA3-4869-BE3D-1541B095839C}" type="presParOf" srcId="{E8193BA4-C5C2-448A-B6BE-8FB379669185}" destId="{122ED9E7-5C80-40DB-913A-FBB1D3FA3099}" srcOrd="1" destOrd="0" presId="urn:microsoft.com/office/officeart/2005/8/layout/radial5"/>
    <dgm:cxn modelId="{423EF55D-9C94-46A0-852B-3028DCFF7F26}" type="presParOf" srcId="{122ED9E7-5C80-40DB-913A-FBB1D3FA3099}" destId="{CACE9A90-04FE-4B4E-BAA0-5A6142B9CEEA}" srcOrd="0" destOrd="0" presId="urn:microsoft.com/office/officeart/2005/8/layout/radial5"/>
    <dgm:cxn modelId="{D03CDCF2-EBE9-4C67-8429-C74049D64AC5}" type="presParOf" srcId="{E8193BA4-C5C2-448A-B6BE-8FB379669185}" destId="{6215A0B4-C03F-4B49-9334-D60109FEE7C9}" srcOrd="2" destOrd="0" presId="urn:microsoft.com/office/officeart/2005/8/layout/radial5"/>
    <dgm:cxn modelId="{0B2C993B-5323-43DB-AA86-2E905CC089FA}" type="presParOf" srcId="{E8193BA4-C5C2-448A-B6BE-8FB379669185}" destId="{B1B5AA5F-D255-49C4-83B9-A5F8342CC037}" srcOrd="3" destOrd="0" presId="urn:microsoft.com/office/officeart/2005/8/layout/radial5"/>
    <dgm:cxn modelId="{51995AC7-2DDE-4C49-8DF8-39D0C6DEC363}" type="presParOf" srcId="{B1B5AA5F-D255-49C4-83B9-A5F8342CC037}" destId="{E9C79B75-7BB2-445D-9967-925215BBDCE3}" srcOrd="0" destOrd="0" presId="urn:microsoft.com/office/officeart/2005/8/layout/radial5"/>
    <dgm:cxn modelId="{8E51CDF6-9FCD-45AB-B22C-2F06F3E55184}" type="presParOf" srcId="{E8193BA4-C5C2-448A-B6BE-8FB379669185}" destId="{6558E2BB-0F60-4974-AE7D-047F07E5E3AA}" srcOrd="4" destOrd="0" presId="urn:microsoft.com/office/officeart/2005/8/layout/radial5"/>
    <dgm:cxn modelId="{2E910FAB-507F-4BCC-A0B2-3E87568584A3}" type="presParOf" srcId="{E8193BA4-C5C2-448A-B6BE-8FB379669185}" destId="{7F72C145-1376-4FB5-AC42-C2A68796DFD6}" srcOrd="5" destOrd="0" presId="urn:microsoft.com/office/officeart/2005/8/layout/radial5"/>
    <dgm:cxn modelId="{B00B2F5E-C879-4334-9605-5164218D621A}" type="presParOf" srcId="{7F72C145-1376-4FB5-AC42-C2A68796DFD6}" destId="{C6F78B3E-88ED-4309-8990-1444477FEBC8}" srcOrd="0" destOrd="0" presId="urn:microsoft.com/office/officeart/2005/8/layout/radial5"/>
    <dgm:cxn modelId="{0F76C1C0-D6AF-4617-88B3-FB4F729D80AE}" type="presParOf" srcId="{E8193BA4-C5C2-448A-B6BE-8FB379669185}" destId="{B2406BC2-F77B-4779-8CFC-BEFF8514F319}" srcOrd="6" destOrd="0" presId="urn:microsoft.com/office/officeart/2005/8/layout/radial5"/>
    <dgm:cxn modelId="{7FA4B6CA-6910-4A79-971B-CFC7640DA63D}" type="presParOf" srcId="{E8193BA4-C5C2-448A-B6BE-8FB379669185}" destId="{58EFDFAE-4685-42A7-A48B-0E5575F1946E}" srcOrd="7" destOrd="0" presId="urn:microsoft.com/office/officeart/2005/8/layout/radial5"/>
    <dgm:cxn modelId="{34E80ACF-C905-4FBF-AF19-0D96C218FCAE}" type="presParOf" srcId="{58EFDFAE-4685-42A7-A48B-0E5575F1946E}" destId="{A4B17B26-7772-485E-8ED8-169833CEAC36}" srcOrd="0" destOrd="0" presId="urn:microsoft.com/office/officeart/2005/8/layout/radial5"/>
    <dgm:cxn modelId="{E0250DA9-D6C0-4764-85FD-75C8B2FEB416}" type="presParOf" srcId="{E8193BA4-C5C2-448A-B6BE-8FB379669185}" destId="{7C68BF67-29B5-4D3F-9CF1-3532F3DF89BB}" srcOrd="8" destOrd="0" presId="urn:microsoft.com/office/officeart/2005/8/layout/radial5"/>
    <dgm:cxn modelId="{EA8ECBB3-E49E-47A4-8E1C-F85B07EECD0A}" type="presParOf" srcId="{E8193BA4-C5C2-448A-B6BE-8FB379669185}" destId="{1F3B0CCA-9A76-43DE-953B-014D4D9C0D2D}" srcOrd="9" destOrd="0" presId="urn:microsoft.com/office/officeart/2005/8/layout/radial5"/>
    <dgm:cxn modelId="{5B1917C1-AC4F-4CB9-8926-E44336E577B6}" type="presParOf" srcId="{1F3B0CCA-9A76-43DE-953B-014D4D9C0D2D}" destId="{6F3E0E65-7FAA-43DB-AE03-EF05EA6AB45E}" srcOrd="0" destOrd="0" presId="urn:microsoft.com/office/officeart/2005/8/layout/radial5"/>
    <dgm:cxn modelId="{0BBBB6A3-2E51-4AFE-A73E-27CB5DCC879C}" type="presParOf" srcId="{E8193BA4-C5C2-448A-B6BE-8FB379669185}" destId="{E8BC3CA6-3B4A-4ECD-A575-D435E9A544F2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24E39E-18F7-46BE-BEE1-7B1D6FDAA1E6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A1054ED1-C797-4336-A70D-E1F8ADD090A2}">
      <dgm:prSet phldrT="[Text]"/>
      <dgm:spPr/>
      <dgm:t>
        <a:bodyPr/>
        <a:lstStyle/>
        <a:p>
          <a:r>
            <a:rPr lang="en-GB" dirty="0"/>
            <a:t>Benefits of collaboration tools</a:t>
          </a:r>
        </a:p>
      </dgm:t>
    </dgm:pt>
    <dgm:pt modelId="{331F7690-6BD1-4569-88A2-8AE20AA67363}" type="parTrans" cxnId="{85A21F0B-C16F-45DC-9A65-5B2485130C58}">
      <dgm:prSet/>
      <dgm:spPr/>
      <dgm:t>
        <a:bodyPr/>
        <a:lstStyle/>
        <a:p>
          <a:endParaRPr lang="en-GB"/>
        </a:p>
      </dgm:t>
    </dgm:pt>
    <dgm:pt modelId="{3B8CE327-C30D-4332-9766-4765027D89F9}" type="sibTrans" cxnId="{85A21F0B-C16F-45DC-9A65-5B2485130C58}">
      <dgm:prSet/>
      <dgm:spPr/>
      <dgm:t>
        <a:bodyPr/>
        <a:lstStyle/>
        <a:p>
          <a:endParaRPr lang="en-GB"/>
        </a:p>
      </dgm:t>
    </dgm:pt>
    <dgm:pt modelId="{3061F065-30D8-4350-B384-B44A25FD9F03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5185CB03-9B86-4D84-A4DD-AD876C5D4393}" type="parTrans" cxnId="{9DF5A52F-F4AA-4D69-AD74-1C59F270ED4B}">
      <dgm:prSet/>
      <dgm:spPr/>
      <dgm:t>
        <a:bodyPr/>
        <a:lstStyle/>
        <a:p>
          <a:endParaRPr lang="en-GB"/>
        </a:p>
      </dgm:t>
    </dgm:pt>
    <dgm:pt modelId="{D7C4F72F-141E-4B51-8B6F-2221D7A11AB0}" type="sibTrans" cxnId="{9DF5A52F-F4AA-4D69-AD74-1C59F270ED4B}">
      <dgm:prSet/>
      <dgm:spPr/>
      <dgm:t>
        <a:bodyPr/>
        <a:lstStyle/>
        <a:p>
          <a:endParaRPr lang="en-GB"/>
        </a:p>
      </dgm:t>
    </dgm:pt>
    <dgm:pt modelId="{8F97BCDF-4BC0-47C8-9887-DC46EB3983EC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66574AB2-C0BF-43FD-B54D-08426003EFAC}" type="parTrans" cxnId="{AD3352F7-8A3B-48C8-9BB8-45618F1314EB}">
      <dgm:prSet/>
      <dgm:spPr/>
      <dgm:t>
        <a:bodyPr/>
        <a:lstStyle/>
        <a:p>
          <a:endParaRPr lang="en-GB"/>
        </a:p>
      </dgm:t>
    </dgm:pt>
    <dgm:pt modelId="{4A75940A-3016-431B-B583-F874EF56C7F0}" type="sibTrans" cxnId="{AD3352F7-8A3B-48C8-9BB8-45618F1314EB}">
      <dgm:prSet/>
      <dgm:spPr/>
      <dgm:t>
        <a:bodyPr/>
        <a:lstStyle/>
        <a:p>
          <a:endParaRPr lang="en-GB"/>
        </a:p>
      </dgm:t>
    </dgm:pt>
    <dgm:pt modelId="{1564F675-F47C-4115-8EC6-C03F777740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1EA9B1FD-29A1-4F33-B03F-ED8609F43129}" type="parTrans" cxnId="{A05DDB6E-F529-4F09-9C65-7975AAFA6945}">
      <dgm:prSet/>
      <dgm:spPr/>
      <dgm:t>
        <a:bodyPr/>
        <a:lstStyle/>
        <a:p>
          <a:endParaRPr lang="en-GB"/>
        </a:p>
      </dgm:t>
    </dgm:pt>
    <dgm:pt modelId="{BF5FDC50-F865-431C-A490-7B8A4910DF5B}" type="sibTrans" cxnId="{A05DDB6E-F529-4F09-9C65-7975AAFA6945}">
      <dgm:prSet/>
      <dgm:spPr/>
      <dgm:t>
        <a:bodyPr/>
        <a:lstStyle/>
        <a:p>
          <a:endParaRPr lang="en-GB"/>
        </a:p>
      </dgm:t>
    </dgm:pt>
    <dgm:pt modelId="{B058FD38-3524-4F5E-881C-36D4321AA4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F6962783-CAF9-4F0E-888B-3BB0351FDB24}" type="parTrans" cxnId="{C1B1E655-F837-45C8-8328-D1E47E84D9AB}">
      <dgm:prSet/>
      <dgm:spPr/>
      <dgm:t>
        <a:bodyPr/>
        <a:lstStyle/>
        <a:p>
          <a:endParaRPr lang="en-GB"/>
        </a:p>
      </dgm:t>
    </dgm:pt>
    <dgm:pt modelId="{527241E9-9E57-460F-B153-55BA46C11045}" type="sibTrans" cxnId="{C1B1E655-F837-45C8-8328-D1E47E84D9AB}">
      <dgm:prSet/>
      <dgm:spPr/>
      <dgm:t>
        <a:bodyPr/>
        <a:lstStyle/>
        <a:p>
          <a:endParaRPr lang="en-GB"/>
        </a:p>
      </dgm:t>
    </dgm:pt>
    <dgm:pt modelId="{37832B88-13A7-4234-A0BC-62C96AF9A3EF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DBAFCDFA-E015-4E30-AA90-499E880EBD59}" type="parTrans" cxnId="{10B5E79C-55A5-4542-A852-0A148C221E4C}">
      <dgm:prSet/>
      <dgm:spPr/>
      <dgm:t>
        <a:bodyPr/>
        <a:lstStyle/>
        <a:p>
          <a:endParaRPr lang="en-GB"/>
        </a:p>
      </dgm:t>
    </dgm:pt>
    <dgm:pt modelId="{30F6D3E8-E66B-4CCC-BFFB-BDF43117B55D}" type="sibTrans" cxnId="{10B5E79C-55A5-4542-A852-0A148C221E4C}">
      <dgm:prSet/>
      <dgm:spPr/>
      <dgm:t>
        <a:bodyPr/>
        <a:lstStyle/>
        <a:p>
          <a:endParaRPr lang="en-GB"/>
        </a:p>
      </dgm:t>
    </dgm:pt>
    <dgm:pt modelId="{BF248009-A227-4702-AA03-1800A7C86030}">
      <dgm:prSet phldrT="[Text]"/>
      <dgm:spPr/>
      <dgm:t>
        <a:bodyPr/>
        <a:lstStyle/>
        <a:p>
          <a:endParaRPr lang="en-US"/>
        </a:p>
      </dgm:t>
    </dgm:pt>
    <dgm:pt modelId="{62000AB7-0DAC-4F94-A32A-4EF6BB182214}" type="parTrans" cxnId="{A0FF5A1D-99E7-456B-8DF3-169CB21B8D58}">
      <dgm:prSet/>
      <dgm:spPr/>
      <dgm:t>
        <a:bodyPr/>
        <a:lstStyle/>
        <a:p>
          <a:endParaRPr lang="en-GB"/>
        </a:p>
      </dgm:t>
    </dgm:pt>
    <dgm:pt modelId="{911146BB-472A-411A-BA34-3078300A8793}" type="sibTrans" cxnId="{A0FF5A1D-99E7-456B-8DF3-169CB21B8D58}">
      <dgm:prSet/>
      <dgm:spPr/>
      <dgm:t>
        <a:bodyPr/>
        <a:lstStyle/>
        <a:p>
          <a:endParaRPr lang="en-GB"/>
        </a:p>
      </dgm:t>
    </dgm:pt>
    <dgm:pt modelId="{E8193BA4-C5C2-448A-B6BE-8FB379669185}" type="pres">
      <dgm:prSet presAssocID="{6524E39E-18F7-46BE-BEE1-7B1D6FDAA1E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387B56-59A9-4E48-8FC2-808F420962A8}" type="pres">
      <dgm:prSet presAssocID="{A1054ED1-C797-4336-A70D-E1F8ADD090A2}" presName="centerShape" presStyleLbl="node0" presStyleIdx="0" presStyleCnt="1"/>
      <dgm:spPr/>
      <dgm:t>
        <a:bodyPr/>
        <a:lstStyle/>
        <a:p>
          <a:endParaRPr lang="en-US"/>
        </a:p>
      </dgm:t>
    </dgm:pt>
    <dgm:pt modelId="{122ED9E7-5C80-40DB-913A-FBB1D3FA3099}" type="pres">
      <dgm:prSet presAssocID="{5185CB03-9B86-4D84-A4DD-AD876C5D4393}" presName="parTrans" presStyleLbl="sibTrans2D1" presStyleIdx="0" presStyleCnt="5"/>
      <dgm:spPr/>
      <dgm:t>
        <a:bodyPr/>
        <a:lstStyle/>
        <a:p>
          <a:endParaRPr lang="en-US"/>
        </a:p>
      </dgm:t>
    </dgm:pt>
    <dgm:pt modelId="{CACE9A90-04FE-4B4E-BAA0-5A6142B9CEEA}" type="pres">
      <dgm:prSet presAssocID="{5185CB03-9B86-4D84-A4DD-AD876C5D439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215A0B4-C03F-4B49-9334-D60109FEE7C9}" type="pres">
      <dgm:prSet presAssocID="{3061F065-30D8-4350-B384-B44A25FD9F0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5AA5F-D255-49C4-83B9-A5F8342CC037}" type="pres">
      <dgm:prSet presAssocID="{66574AB2-C0BF-43FD-B54D-08426003EFAC}" presName="parTrans" presStyleLbl="sibTrans2D1" presStyleIdx="1" presStyleCnt="5"/>
      <dgm:spPr/>
      <dgm:t>
        <a:bodyPr/>
        <a:lstStyle/>
        <a:p>
          <a:endParaRPr lang="en-US"/>
        </a:p>
      </dgm:t>
    </dgm:pt>
    <dgm:pt modelId="{E9C79B75-7BB2-445D-9967-925215BBDCE3}" type="pres">
      <dgm:prSet presAssocID="{66574AB2-C0BF-43FD-B54D-08426003EFA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558E2BB-0F60-4974-AE7D-047F07E5E3AA}" type="pres">
      <dgm:prSet presAssocID="{8F97BCDF-4BC0-47C8-9887-DC46EB3983E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72C145-1376-4FB5-AC42-C2A68796DFD6}" type="pres">
      <dgm:prSet presAssocID="{1EA9B1FD-29A1-4F33-B03F-ED8609F43129}" presName="parTrans" presStyleLbl="sibTrans2D1" presStyleIdx="2" presStyleCnt="5"/>
      <dgm:spPr/>
      <dgm:t>
        <a:bodyPr/>
        <a:lstStyle/>
        <a:p>
          <a:endParaRPr lang="en-US"/>
        </a:p>
      </dgm:t>
    </dgm:pt>
    <dgm:pt modelId="{C6F78B3E-88ED-4309-8990-1444477FEBC8}" type="pres">
      <dgm:prSet presAssocID="{1EA9B1FD-29A1-4F33-B03F-ED8609F4312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2406BC2-F77B-4779-8CFC-BEFF8514F319}" type="pres">
      <dgm:prSet presAssocID="{1564F675-F47C-4115-8EC6-C03F7777402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FDFAE-4685-42A7-A48B-0E5575F1946E}" type="pres">
      <dgm:prSet presAssocID="{F6962783-CAF9-4F0E-888B-3BB0351FDB24}" presName="parTrans" presStyleLbl="sibTrans2D1" presStyleIdx="3" presStyleCnt="5"/>
      <dgm:spPr/>
      <dgm:t>
        <a:bodyPr/>
        <a:lstStyle/>
        <a:p>
          <a:endParaRPr lang="en-US"/>
        </a:p>
      </dgm:t>
    </dgm:pt>
    <dgm:pt modelId="{A4B17B26-7772-485E-8ED8-169833CEAC36}" type="pres">
      <dgm:prSet presAssocID="{F6962783-CAF9-4F0E-888B-3BB0351FDB2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C68BF67-29B5-4D3F-9CF1-3532F3DF89BB}" type="pres">
      <dgm:prSet presAssocID="{B058FD38-3524-4F5E-881C-36D4321AA42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B0CCA-9A76-43DE-953B-014D4D9C0D2D}" type="pres">
      <dgm:prSet presAssocID="{DBAFCDFA-E015-4E30-AA90-499E880EBD59}" presName="parTrans" presStyleLbl="sibTrans2D1" presStyleIdx="4" presStyleCnt="5"/>
      <dgm:spPr/>
      <dgm:t>
        <a:bodyPr/>
        <a:lstStyle/>
        <a:p>
          <a:endParaRPr lang="en-US"/>
        </a:p>
      </dgm:t>
    </dgm:pt>
    <dgm:pt modelId="{6F3E0E65-7FAA-43DB-AE03-EF05EA6AB45E}" type="pres">
      <dgm:prSet presAssocID="{DBAFCDFA-E015-4E30-AA90-499E880EBD59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E8BC3CA6-3B4A-4ECD-A575-D435E9A544F2}" type="pres">
      <dgm:prSet presAssocID="{37832B88-13A7-4234-A0BC-62C96AF9A3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F5A52F-F4AA-4D69-AD74-1C59F270ED4B}" srcId="{A1054ED1-C797-4336-A70D-E1F8ADD090A2}" destId="{3061F065-30D8-4350-B384-B44A25FD9F03}" srcOrd="0" destOrd="0" parTransId="{5185CB03-9B86-4D84-A4DD-AD876C5D4393}" sibTransId="{D7C4F72F-141E-4B51-8B6F-2221D7A11AB0}"/>
    <dgm:cxn modelId="{50D2E933-1642-4176-A9A8-1BF2CB5DA19E}" type="presOf" srcId="{1EA9B1FD-29A1-4F33-B03F-ED8609F43129}" destId="{C6F78B3E-88ED-4309-8990-1444477FEBC8}" srcOrd="1" destOrd="0" presId="urn:microsoft.com/office/officeart/2005/8/layout/radial5"/>
    <dgm:cxn modelId="{F0D0632B-1350-4649-854A-941773D686F8}" type="presOf" srcId="{DBAFCDFA-E015-4E30-AA90-499E880EBD59}" destId="{6F3E0E65-7FAA-43DB-AE03-EF05EA6AB45E}" srcOrd="1" destOrd="0" presId="urn:microsoft.com/office/officeart/2005/8/layout/radial5"/>
    <dgm:cxn modelId="{85A21F0B-C16F-45DC-9A65-5B2485130C58}" srcId="{6524E39E-18F7-46BE-BEE1-7B1D6FDAA1E6}" destId="{A1054ED1-C797-4336-A70D-E1F8ADD090A2}" srcOrd="0" destOrd="0" parTransId="{331F7690-6BD1-4569-88A2-8AE20AA67363}" sibTransId="{3B8CE327-C30D-4332-9766-4765027D89F9}"/>
    <dgm:cxn modelId="{8E35CBB1-78D8-4241-840E-9C922253E5AB}" type="presOf" srcId="{6524E39E-18F7-46BE-BEE1-7B1D6FDAA1E6}" destId="{E8193BA4-C5C2-448A-B6BE-8FB379669185}" srcOrd="0" destOrd="0" presId="urn:microsoft.com/office/officeart/2005/8/layout/radial5"/>
    <dgm:cxn modelId="{A05DDB6E-F529-4F09-9C65-7975AAFA6945}" srcId="{A1054ED1-C797-4336-A70D-E1F8ADD090A2}" destId="{1564F675-F47C-4115-8EC6-C03F77774024}" srcOrd="2" destOrd="0" parTransId="{1EA9B1FD-29A1-4F33-B03F-ED8609F43129}" sibTransId="{BF5FDC50-F865-431C-A490-7B8A4910DF5B}"/>
    <dgm:cxn modelId="{64B2D8BB-43E7-496E-AB4C-BF5DBB37D06E}" type="presOf" srcId="{A1054ED1-C797-4336-A70D-E1F8ADD090A2}" destId="{E2387B56-59A9-4E48-8FC2-808F420962A8}" srcOrd="0" destOrd="0" presId="urn:microsoft.com/office/officeart/2005/8/layout/radial5"/>
    <dgm:cxn modelId="{63DC4315-E9FF-4D97-AB41-DCDECEE1FE41}" type="presOf" srcId="{66574AB2-C0BF-43FD-B54D-08426003EFAC}" destId="{B1B5AA5F-D255-49C4-83B9-A5F8342CC037}" srcOrd="0" destOrd="0" presId="urn:microsoft.com/office/officeart/2005/8/layout/radial5"/>
    <dgm:cxn modelId="{A0FF5A1D-99E7-456B-8DF3-169CB21B8D58}" srcId="{6524E39E-18F7-46BE-BEE1-7B1D6FDAA1E6}" destId="{BF248009-A227-4702-AA03-1800A7C86030}" srcOrd="1" destOrd="0" parTransId="{62000AB7-0DAC-4F94-A32A-4EF6BB182214}" sibTransId="{911146BB-472A-411A-BA34-3078300A8793}"/>
    <dgm:cxn modelId="{47F2E92A-91F7-4D73-8B89-348D0D24BBD5}" type="presOf" srcId="{1EA9B1FD-29A1-4F33-B03F-ED8609F43129}" destId="{7F72C145-1376-4FB5-AC42-C2A68796DFD6}" srcOrd="0" destOrd="0" presId="urn:microsoft.com/office/officeart/2005/8/layout/radial5"/>
    <dgm:cxn modelId="{2F167DD6-0381-404D-9640-4593A088640D}" type="presOf" srcId="{3061F065-30D8-4350-B384-B44A25FD9F03}" destId="{6215A0B4-C03F-4B49-9334-D60109FEE7C9}" srcOrd="0" destOrd="0" presId="urn:microsoft.com/office/officeart/2005/8/layout/radial5"/>
    <dgm:cxn modelId="{AD3352F7-8A3B-48C8-9BB8-45618F1314EB}" srcId="{A1054ED1-C797-4336-A70D-E1F8ADD090A2}" destId="{8F97BCDF-4BC0-47C8-9887-DC46EB3983EC}" srcOrd="1" destOrd="0" parTransId="{66574AB2-C0BF-43FD-B54D-08426003EFAC}" sibTransId="{4A75940A-3016-431B-B583-F874EF56C7F0}"/>
    <dgm:cxn modelId="{99E1247A-2272-441E-9FD2-08BD3ADF15BD}" type="presOf" srcId="{5185CB03-9B86-4D84-A4DD-AD876C5D4393}" destId="{122ED9E7-5C80-40DB-913A-FBB1D3FA3099}" srcOrd="0" destOrd="0" presId="urn:microsoft.com/office/officeart/2005/8/layout/radial5"/>
    <dgm:cxn modelId="{DE2D2F2A-A521-41C3-B8F4-077493BFBFB8}" type="presOf" srcId="{B058FD38-3524-4F5E-881C-36D4321AA424}" destId="{7C68BF67-29B5-4D3F-9CF1-3532F3DF89BB}" srcOrd="0" destOrd="0" presId="urn:microsoft.com/office/officeart/2005/8/layout/radial5"/>
    <dgm:cxn modelId="{C5C2993D-615C-4D7D-93C1-CF4D61DFBE7F}" type="presOf" srcId="{DBAFCDFA-E015-4E30-AA90-499E880EBD59}" destId="{1F3B0CCA-9A76-43DE-953B-014D4D9C0D2D}" srcOrd="0" destOrd="0" presId="urn:microsoft.com/office/officeart/2005/8/layout/radial5"/>
    <dgm:cxn modelId="{867BC668-E115-4BCD-A19A-3022A912E41C}" type="presOf" srcId="{1564F675-F47C-4115-8EC6-C03F77774024}" destId="{B2406BC2-F77B-4779-8CFC-BEFF8514F319}" srcOrd="0" destOrd="0" presId="urn:microsoft.com/office/officeart/2005/8/layout/radial5"/>
    <dgm:cxn modelId="{EE15E5CA-9289-4BC0-8DB0-3D8208DA626C}" type="presOf" srcId="{F6962783-CAF9-4F0E-888B-3BB0351FDB24}" destId="{58EFDFAE-4685-42A7-A48B-0E5575F1946E}" srcOrd="0" destOrd="0" presId="urn:microsoft.com/office/officeart/2005/8/layout/radial5"/>
    <dgm:cxn modelId="{920263B9-2807-4239-800E-40CCED9CB184}" type="presOf" srcId="{F6962783-CAF9-4F0E-888B-3BB0351FDB24}" destId="{A4B17B26-7772-485E-8ED8-169833CEAC36}" srcOrd="1" destOrd="0" presId="urn:microsoft.com/office/officeart/2005/8/layout/radial5"/>
    <dgm:cxn modelId="{10B5E79C-55A5-4542-A852-0A148C221E4C}" srcId="{A1054ED1-C797-4336-A70D-E1F8ADD090A2}" destId="{37832B88-13A7-4234-A0BC-62C96AF9A3EF}" srcOrd="4" destOrd="0" parTransId="{DBAFCDFA-E015-4E30-AA90-499E880EBD59}" sibTransId="{30F6D3E8-E66B-4CCC-BFFB-BDF43117B55D}"/>
    <dgm:cxn modelId="{41DBF5D2-3098-434D-8473-8D80F1D2B058}" type="presOf" srcId="{37832B88-13A7-4234-A0BC-62C96AF9A3EF}" destId="{E8BC3CA6-3B4A-4ECD-A575-D435E9A544F2}" srcOrd="0" destOrd="0" presId="urn:microsoft.com/office/officeart/2005/8/layout/radial5"/>
    <dgm:cxn modelId="{C1B1E655-F837-45C8-8328-D1E47E84D9AB}" srcId="{A1054ED1-C797-4336-A70D-E1F8ADD090A2}" destId="{B058FD38-3524-4F5E-881C-36D4321AA424}" srcOrd="3" destOrd="0" parTransId="{F6962783-CAF9-4F0E-888B-3BB0351FDB24}" sibTransId="{527241E9-9E57-460F-B153-55BA46C11045}"/>
    <dgm:cxn modelId="{885EFA2F-1257-4082-A43A-E9E7908F5C77}" type="presOf" srcId="{8F97BCDF-4BC0-47C8-9887-DC46EB3983EC}" destId="{6558E2BB-0F60-4974-AE7D-047F07E5E3AA}" srcOrd="0" destOrd="0" presId="urn:microsoft.com/office/officeart/2005/8/layout/radial5"/>
    <dgm:cxn modelId="{A7662386-03FA-4A4A-A331-C63231E72C62}" type="presOf" srcId="{5185CB03-9B86-4D84-A4DD-AD876C5D4393}" destId="{CACE9A90-04FE-4B4E-BAA0-5A6142B9CEEA}" srcOrd="1" destOrd="0" presId="urn:microsoft.com/office/officeart/2005/8/layout/radial5"/>
    <dgm:cxn modelId="{EC71FFB6-DAA2-4243-B545-4A79531A2740}" type="presOf" srcId="{66574AB2-C0BF-43FD-B54D-08426003EFAC}" destId="{E9C79B75-7BB2-445D-9967-925215BBDCE3}" srcOrd="1" destOrd="0" presId="urn:microsoft.com/office/officeart/2005/8/layout/radial5"/>
    <dgm:cxn modelId="{BE6BE5CD-C488-4C67-8EB0-86BDFAF71005}" type="presParOf" srcId="{E8193BA4-C5C2-448A-B6BE-8FB379669185}" destId="{E2387B56-59A9-4E48-8FC2-808F420962A8}" srcOrd="0" destOrd="0" presId="urn:microsoft.com/office/officeart/2005/8/layout/radial5"/>
    <dgm:cxn modelId="{671809B7-1CA3-4869-BE3D-1541B095839C}" type="presParOf" srcId="{E8193BA4-C5C2-448A-B6BE-8FB379669185}" destId="{122ED9E7-5C80-40DB-913A-FBB1D3FA3099}" srcOrd="1" destOrd="0" presId="urn:microsoft.com/office/officeart/2005/8/layout/radial5"/>
    <dgm:cxn modelId="{423EF55D-9C94-46A0-852B-3028DCFF7F26}" type="presParOf" srcId="{122ED9E7-5C80-40DB-913A-FBB1D3FA3099}" destId="{CACE9A90-04FE-4B4E-BAA0-5A6142B9CEEA}" srcOrd="0" destOrd="0" presId="urn:microsoft.com/office/officeart/2005/8/layout/radial5"/>
    <dgm:cxn modelId="{D03CDCF2-EBE9-4C67-8429-C74049D64AC5}" type="presParOf" srcId="{E8193BA4-C5C2-448A-B6BE-8FB379669185}" destId="{6215A0B4-C03F-4B49-9334-D60109FEE7C9}" srcOrd="2" destOrd="0" presId="urn:microsoft.com/office/officeart/2005/8/layout/radial5"/>
    <dgm:cxn modelId="{0B2C993B-5323-43DB-AA86-2E905CC089FA}" type="presParOf" srcId="{E8193BA4-C5C2-448A-B6BE-8FB379669185}" destId="{B1B5AA5F-D255-49C4-83B9-A5F8342CC037}" srcOrd="3" destOrd="0" presId="urn:microsoft.com/office/officeart/2005/8/layout/radial5"/>
    <dgm:cxn modelId="{51995AC7-2DDE-4C49-8DF8-39D0C6DEC363}" type="presParOf" srcId="{B1B5AA5F-D255-49C4-83B9-A5F8342CC037}" destId="{E9C79B75-7BB2-445D-9967-925215BBDCE3}" srcOrd="0" destOrd="0" presId="urn:microsoft.com/office/officeart/2005/8/layout/radial5"/>
    <dgm:cxn modelId="{8E51CDF6-9FCD-45AB-B22C-2F06F3E55184}" type="presParOf" srcId="{E8193BA4-C5C2-448A-B6BE-8FB379669185}" destId="{6558E2BB-0F60-4974-AE7D-047F07E5E3AA}" srcOrd="4" destOrd="0" presId="urn:microsoft.com/office/officeart/2005/8/layout/radial5"/>
    <dgm:cxn modelId="{2E910FAB-507F-4BCC-A0B2-3E87568584A3}" type="presParOf" srcId="{E8193BA4-C5C2-448A-B6BE-8FB379669185}" destId="{7F72C145-1376-4FB5-AC42-C2A68796DFD6}" srcOrd="5" destOrd="0" presId="urn:microsoft.com/office/officeart/2005/8/layout/radial5"/>
    <dgm:cxn modelId="{B00B2F5E-C879-4334-9605-5164218D621A}" type="presParOf" srcId="{7F72C145-1376-4FB5-AC42-C2A68796DFD6}" destId="{C6F78B3E-88ED-4309-8990-1444477FEBC8}" srcOrd="0" destOrd="0" presId="urn:microsoft.com/office/officeart/2005/8/layout/radial5"/>
    <dgm:cxn modelId="{0F76C1C0-D6AF-4617-88B3-FB4F729D80AE}" type="presParOf" srcId="{E8193BA4-C5C2-448A-B6BE-8FB379669185}" destId="{B2406BC2-F77B-4779-8CFC-BEFF8514F319}" srcOrd="6" destOrd="0" presId="urn:microsoft.com/office/officeart/2005/8/layout/radial5"/>
    <dgm:cxn modelId="{7FA4B6CA-6910-4A79-971B-CFC7640DA63D}" type="presParOf" srcId="{E8193BA4-C5C2-448A-B6BE-8FB379669185}" destId="{58EFDFAE-4685-42A7-A48B-0E5575F1946E}" srcOrd="7" destOrd="0" presId="urn:microsoft.com/office/officeart/2005/8/layout/radial5"/>
    <dgm:cxn modelId="{34E80ACF-C905-4FBF-AF19-0D96C218FCAE}" type="presParOf" srcId="{58EFDFAE-4685-42A7-A48B-0E5575F1946E}" destId="{A4B17B26-7772-485E-8ED8-169833CEAC36}" srcOrd="0" destOrd="0" presId="urn:microsoft.com/office/officeart/2005/8/layout/radial5"/>
    <dgm:cxn modelId="{E0250DA9-D6C0-4764-85FD-75C8B2FEB416}" type="presParOf" srcId="{E8193BA4-C5C2-448A-B6BE-8FB379669185}" destId="{7C68BF67-29B5-4D3F-9CF1-3532F3DF89BB}" srcOrd="8" destOrd="0" presId="urn:microsoft.com/office/officeart/2005/8/layout/radial5"/>
    <dgm:cxn modelId="{EA8ECBB3-E49E-47A4-8E1C-F85B07EECD0A}" type="presParOf" srcId="{E8193BA4-C5C2-448A-B6BE-8FB379669185}" destId="{1F3B0CCA-9A76-43DE-953B-014D4D9C0D2D}" srcOrd="9" destOrd="0" presId="urn:microsoft.com/office/officeart/2005/8/layout/radial5"/>
    <dgm:cxn modelId="{5B1917C1-AC4F-4CB9-8926-E44336E577B6}" type="presParOf" srcId="{1F3B0CCA-9A76-43DE-953B-014D4D9C0D2D}" destId="{6F3E0E65-7FAA-43DB-AE03-EF05EA6AB45E}" srcOrd="0" destOrd="0" presId="urn:microsoft.com/office/officeart/2005/8/layout/radial5"/>
    <dgm:cxn modelId="{0BBBB6A3-2E51-4AFE-A73E-27CB5DCC879C}" type="presParOf" srcId="{E8193BA4-C5C2-448A-B6BE-8FB379669185}" destId="{E8BC3CA6-3B4A-4ECD-A575-D435E9A544F2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24E39E-18F7-46BE-BEE1-7B1D6FDAA1E6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A1054ED1-C797-4336-A70D-E1F8ADD090A2}">
      <dgm:prSet phldrT="[Text]"/>
      <dgm:spPr/>
      <dgm:t>
        <a:bodyPr/>
        <a:lstStyle/>
        <a:p>
          <a:r>
            <a:rPr lang="en-GB" dirty="0"/>
            <a:t>Possible disasters</a:t>
          </a:r>
        </a:p>
      </dgm:t>
    </dgm:pt>
    <dgm:pt modelId="{331F7690-6BD1-4569-88A2-8AE20AA67363}" type="parTrans" cxnId="{85A21F0B-C16F-45DC-9A65-5B2485130C58}">
      <dgm:prSet/>
      <dgm:spPr/>
      <dgm:t>
        <a:bodyPr/>
        <a:lstStyle/>
        <a:p>
          <a:endParaRPr lang="en-GB"/>
        </a:p>
      </dgm:t>
    </dgm:pt>
    <dgm:pt modelId="{3B8CE327-C30D-4332-9766-4765027D89F9}" type="sibTrans" cxnId="{85A21F0B-C16F-45DC-9A65-5B2485130C58}">
      <dgm:prSet/>
      <dgm:spPr/>
      <dgm:t>
        <a:bodyPr/>
        <a:lstStyle/>
        <a:p>
          <a:endParaRPr lang="en-GB"/>
        </a:p>
      </dgm:t>
    </dgm:pt>
    <dgm:pt modelId="{3061F065-30D8-4350-B384-B44A25FD9F03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5185CB03-9B86-4D84-A4DD-AD876C5D4393}" type="parTrans" cxnId="{9DF5A52F-F4AA-4D69-AD74-1C59F270ED4B}">
      <dgm:prSet/>
      <dgm:spPr/>
      <dgm:t>
        <a:bodyPr/>
        <a:lstStyle/>
        <a:p>
          <a:endParaRPr lang="en-GB"/>
        </a:p>
      </dgm:t>
    </dgm:pt>
    <dgm:pt modelId="{D7C4F72F-141E-4B51-8B6F-2221D7A11AB0}" type="sibTrans" cxnId="{9DF5A52F-F4AA-4D69-AD74-1C59F270ED4B}">
      <dgm:prSet/>
      <dgm:spPr/>
      <dgm:t>
        <a:bodyPr/>
        <a:lstStyle/>
        <a:p>
          <a:endParaRPr lang="en-GB"/>
        </a:p>
      </dgm:t>
    </dgm:pt>
    <dgm:pt modelId="{8F97BCDF-4BC0-47C8-9887-DC46EB3983EC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66574AB2-C0BF-43FD-B54D-08426003EFAC}" type="parTrans" cxnId="{AD3352F7-8A3B-48C8-9BB8-45618F1314EB}">
      <dgm:prSet/>
      <dgm:spPr/>
      <dgm:t>
        <a:bodyPr/>
        <a:lstStyle/>
        <a:p>
          <a:endParaRPr lang="en-GB"/>
        </a:p>
      </dgm:t>
    </dgm:pt>
    <dgm:pt modelId="{4A75940A-3016-431B-B583-F874EF56C7F0}" type="sibTrans" cxnId="{AD3352F7-8A3B-48C8-9BB8-45618F1314EB}">
      <dgm:prSet/>
      <dgm:spPr/>
      <dgm:t>
        <a:bodyPr/>
        <a:lstStyle/>
        <a:p>
          <a:endParaRPr lang="en-GB"/>
        </a:p>
      </dgm:t>
    </dgm:pt>
    <dgm:pt modelId="{1564F675-F47C-4115-8EC6-C03F777740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1EA9B1FD-29A1-4F33-B03F-ED8609F43129}" type="parTrans" cxnId="{A05DDB6E-F529-4F09-9C65-7975AAFA6945}">
      <dgm:prSet/>
      <dgm:spPr/>
      <dgm:t>
        <a:bodyPr/>
        <a:lstStyle/>
        <a:p>
          <a:endParaRPr lang="en-GB"/>
        </a:p>
      </dgm:t>
    </dgm:pt>
    <dgm:pt modelId="{BF5FDC50-F865-431C-A490-7B8A4910DF5B}" type="sibTrans" cxnId="{A05DDB6E-F529-4F09-9C65-7975AAFA6945}">
      <dgm:prSet/>
      <dgm:spPr/>
      <dgm:t>
        <a:bodyPr/>
        <a:lstStyle/>
        <a:p>
          <a:endParaRPr lang="en-GB"/>
        </a:p>
      </dgm:t>
    </dgm:pt>
    <dgm:pt modelId="{B058FD38-3524-4F5E-881C-36D4321AA4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F6962783-CAF9-4F0E-888B-3BB0351FDB24}" type="parTrans" cxnId="{C1B1E655-F837-45C8-8328-D1E47E84D9AB}">
      <dgm:prSet/>
      <dgm:spPr/>
      <dgm:t>
        <a:bodyPr/>
        <a:lstStyle/>
        <a:p>
          <a:endParaRPr lang="en-GB"/>
        </a:p>
      </dgm:t>
    </dgm:pt>
    <dgm:pt modelId="{527241E9-9E57-460F-B153-55BA46C11045}" type="sibTrans" cxnId="{C1B1E655-F837-45C8-8328-D1E47E84D9AB}">
      <dgm:prSet/>
      <dgm:spPr/>
      <dgm:t>
        <a:bodyPr/>
        <a:lstStyle/>
        <a:p>
          <a:endParaRPr lang="en-GB"/>
        </a:p>
      </dgm:t>
    </dgm:pt>
    <dgm:pt modelId="{37832B88-13A7-4234-A0BC-62C96AF9A3EF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DBAFCDFA-E015-4E30-AA90-499E880EBD59}" type="parTrans" cxnId="{10B5E79C-55A5-4542-A852-0A148C221E4C}">
      <dgm:prSet/>
      <dgm:spPr/>
      <dgm:t>
        <a:bodyPr/>
        <a:lstStyle/>
        <a:p>
          <a:endParaRPr lang="en-GB"/>
        </a:p>
      </dgm:t>
    </dgm:pt>
    <dgm:pt modelId="{30F6D3E8-E66B-4CCC-BFFB-BDF43117B55D}" type="sibTrans" cxnId="{10B5E79C-55A5-4542-A852-0A148C221E4C}">
      <dgm:prSet/>
      <dgm:spPr/>
      <dgm:t>
        <a:bodyPr/>
        <a:lstStyle/>
        <a:p>
          <a:endParaRPr lang="en-GB"/>
        </a:p>
      </dgm:t>
    </dgm:pt>
    <dgm:pt modelId="{BF248009-A227-4702-AA03-1800A7C86030}">
      <dgm:prSet phldrT="[Text]"/>
      <dgm:spPr/>
      <dgm:t>
        <a:bodyPr/>
        <a:lstStyle/>
        <a:p>
          <a:endParaRPr lang="en-US"/>
        </a:p>
      </dgm:t>
    </dgm:pt>
    <dgm:pt modelId="{62000AB7-0DAC-4F94-A32A-4EF6BB182214}" type="parTrans" cxnId="{A0FF5A1D-99E7-456B-8DF3-169CB21B8D58}">
      <dgm:prSet/>
      <dgm:spPr/>
      <dgm:t>
        <a:bodyPr/>
        <a:lstStyle/>
        <a:p>
          <a:endParaRPr lang="en-GB"/>
        </a:p>
      </dgm:t>
    </dgm:pt>
    <dgm:pt modelId="{911146BB-472A-411A-BA34-3078300A8793}" type="sibTrans" cxnId="{A0FF5A1D-99E7-456B-8DF3-169CB21B8D58}">
      <dgm:prSet/>
      <dgm:spPr/>
      <dgm:t>
        <a:bodyPr/>
        <a:lstStyle/>
        <a:p>
          <a:endParaRPr lang="en-GB"/>
        </a:p>
      </dgm:t>
    </dgm:pt>
    <dgm:pt modelId="{E8193BA4-C5C2-448A-B6BE-8FB379669185}" type="pres">
      <dgm:prSet presAssocID="{6524E39E-18F7-46BE-BEE1-7B1D6FDAA1E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387B56-59A9-4E48-8FC2-808F420962A8}" type="pres">
      <dgm:prSet presAssocID="{A1054ED1-C797-4336-A70D-E1F8ADD090A2}" presName="centerShape" presStyleLbl="node0" presStyleIdx="0" presStyleCnt="1"/>
      <dgm:spPr/>
      <dgm:t>
        <a:bodyPr/>
        <a:lstStyle/>
        <a:p>
          <a:endParaRPr lang="en-US"/>
        </a:p>
      </dgm:t>
    </dgm:pt>
    <dgm:pt modelId="{122ED9E7-5C80-40DB-913A-FBB1D3FA3099}" type="pres">
      <dgm:prSet presAssocID="{5185CB03-9B86-4D84-A4DD-AD876C5D4393}" presName="parTrans" presStyleLbl="sibTrans2D1" presStyleIdx="0" presStyleCnt="5"/>
      <dgm:spPr/>
      <dgm:t>
        <a:bodyPr/>
        <a:lstStyle/>
        <a:p>
          <a:endParaRPr lang="en-US"/>
        </a:p>
      </dgm:t>
    </dgm:pt>
    <dgm:pt modelId="{CACE9A90-04FE-4B4E-BAA0-5A6142B9CEEA}" type="pres">
      <dgm:prSet presAssocID="{5185CB03-9B86-4D84-A4DD-AD876C5D439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215A0B4-C03F-4B49-9334-D60109FEE7C9}" type="pres">
      <dgm:prSet presAssocID="{3061F065-30D8-4350-B384-B44A25FD9F0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5AA5F-D255-49C4-83B9-A5F8342CC037}" type="pres">
      <dgm:prSet presAssocID="{66574AB2-C0BF-43FD-B54D-08426003EFAC}" presName="parTrans" presStyleLbl="sibTrans2D1" presStyleIdx="1" presStyleCnt="5"/>
      <dgm:spPr/>
      <dgm:t>
        <a:bodyPr/>
        <a:lstStyle/>
        <a:p>
          <a:endParaRPr lang="en-US"/>
        </a:p>
      </dgm:t>
    </dgm:pt>
    <dgm:pt modelId="{E9C79B75-7BB2-445D-9967-925215BBDCE3}" type="pres">
      <dgm:prSet presAssocID="{66574AB2-C0BF-43FD-B54D-08426003EFA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558E2BB-0F60-4974-AE7D-047F07E5E3AA}" type="pres">
      <dgm:prSet presAssocID="{8F97BCDF-4BC0-47C8-9887-DC46EB3983E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72C145-1376-4FB5-AC42-C2A68796DFD6}" type="pres">
      <dgm:prSet presAssocID="{1EA9B1FD-29A1-4F33-B03F-ED8609F43129}" presName="parTrans" presStyleLbl="sibTrans2D1" presStyleIdx="2" presStyleCnt="5"/>
      <dgm:spPr/>
      <dgm:t>
        <a:bodyPr/>
        <a:lstStyle/>
        <a:p>
          <a:endParaRPr lang="en-US"/>
        </a:p>
      </dgm:t>
    </dgm:pt>
    <dgm:pt modelId="{C6F78B3E-88ED-4309-8990-1444477FEBC8}" type="pres">
      <dgm:prSet presAssocID="{1EA9B1FD-29A1-4F33-B03F-ED8609F4312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2406BC2-F77B-4779-8CFC-BEFF8514F319}" type="pres">
      <dgm:prSet presAssocID="{1564F675-F47C-4115-8EC6-C03F7777402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FDFAE-4685-42A7-A48B-0E5575F1946E}" type="pres">
      <dgm:prSet presAssocID="{F6962783-CAF9-4F0E-888B-3BB0351FDB24}" presName="parTrans" presStyleLbl="sibTrans2D1" presStyleIdx="3" presStyleCnt="5"/>
      <dgm:spPr/>
      <dgm:t>
        <a:bodyPr/>
        <a:lstStyle/>
        <a:p>
          <a:endParaRPr lang="en-US"/>
        </a:p>
      </dgm:t>
    </dgm:pt>
    <dgm:pt modelId="{A4B17B26-7772-485E-8ED8-169833CEAC36}" type="pres">
      <dgm:prSet presAssocID="{F6962783-CAF9-4F0E-888B-3BB0351FDB2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C68BF67-29B5-4D3F-9CF1-3532F3DF89BB}" type="pres">
      <dgm:prSet presAssocID="{B058FD38-3524-4F5E-881C-36D4321AA42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B0CCA-9A76-43DE-953B-014D4D9C0D2D}" type="pres">
      <dgm:prSet presAssocID="{DBAFCDFA-E015-4E30-AA90-499E880EBD59}" presName="parTrans" presStyleLbl="sibTrans2D1" presStyleIdx="4" presStyleCnt="5"/>
      <dgm:spPr/>
      <dgm:t>
        <a:bodyPr/>
        <a:lstStyle/>
        <a:p>
          <a:endParaRPr lang="en-US"/>
        </a:p>
      </dgm:t>
    </dgm:pt>
    <dgm:pt modelId="{6F3E0E65-7FAA-43DB-AE03-EF05EA6AB45E}" type="pres">
      <dgm:prSet presAssocID="{DBAFCDFA-E015-4E30-AA90-499E880EBD59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E8BC3CA6-3B4A-4ECD-A575-D435E9A544F2}" type="pres">
      <dgm:prSet presAssocID="{37832B88-13A7-4234-A0BC-62C96AF9A3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F5A52F-F4AA-4D69-AD74-1C59F270ED4B}" srcId="{A1054ED1-C797-4336-A70D-E1F8ADD090A2}" destId="{3061F065-30D8-4350-B384-B44A25FD9F03}" srcOrd="0" destOrd="0" parTransId="{5185CB03-9B86-4D84-A4DD-AD876C5D4393}" sibTransId="{D7C4F72F-141E-4B51-8B6F-2221D7A11AB0}"/>
    <dgm:cxn modelId="{50D2E933-1642-4176-A9A8-1BF2CB5DA19E}" type="presOf" srcId="{1EA9B1FD-29A1-4F33-B03F-ED8609F43129}" destId="{C6F78B3E-88ED-4309-8990-1444477FEBC8}" srcOrd="1" destOrd="0" presId="urn:microsoft.com/office/officeart/2005/8/layout/radial5"/>
    <dgm:cxn modelId="{F0D0632B-1350-4649-854A-941773D686F8}" type="presOf" srcId="{DBAFCDFA-E015-4E30-AA90-499E880EBD59}" destId="{6F3E0E65-7FAA-43DB-AE03-EF05EA6AB45E}" srcOrd="1" destOrd="0" presId="urn:microsoft.com/office/officeart/2005/8/layout/radial5"/>
    <dgm:cxn modelId="{85A21F0B-C16F-45DC-9A65-5B2485130C58}" srcId="{6524E39E-18F7-46BE-BEE1-7B1D6FDAA1E6}" destId="{A1054ED1-C797-4336-A70D-E1F8ADD090A2}" srcOrd="0" destOrd="0" parTransId="{331F7690-6BD1-4569-88A2-8AE20AA67363}" sibTransId="{3B8CE327-C30D-4332-9766-4765027D89F9}"/>
    <dgm:cxn modelId="{8E35CBB1-78D8-4241-840E-9C922253E5AB}" type="presOf" srcId="{6524E39E-18F7-46BE-BEE1-7B1D6FDAA1E6}" destId="{E8193BA4-C5C2-448A-B6BE-8FB379669185}" srcOrd="0" destOrd="0" presId="urn:microsoft.com/office/officeart/2005/8/layout/radial5"/>
    <dgm:cxn modelId="{A05DDB6E-F529-4F09-9C65-7975AAFA6945}" srcId="{A1054ED1-C797-4336-A70D-E1F8ADD090A2}" destId="{1564F675-F47C-4115-8EC6-C03F77774024}" srcOrd="2" destOrd="0" parTransId="{1EA9B1FD-29A1-4F33-B03F-ED8609F43129}" sibTransId="{BF5FDC50-F865-431C-A490-7B8A4910DF5B}"/>
    <dgm:cxn modelId="{64B2D8BB-43E7-496E-AB4C-BF5DBB37D06E}" type="presOf" srcId="{A1054ED1-C797-4336-A70D-E1F8ADD090A2}" destId="{E2387B56-59A9-4E48-8FC2-808F420962A8}" srcOrd="0" destOrd="0" presId="urn:microsoft.com/office/officeart/2005/8/layout/radial5"/>
    <dgm:cxn modelId="{63DC4315-E9FF-4D97-AB41-DCDECEE1FE41}" type="presOf" srcId="{66574AB2-C0BF-43FD-B54D-08426003EFAC}" destId="{B1B5AA5F-D255-49C4-83B9-A5F8342CC037}" srcOrd="0" destOrd="0" presId="urn:microsoft.com/office/officeart/2005/8/layout/radial5"/>
    <dgm:cxn modelId="{A0FF5A1D-99E7-456B-8DF3-169CB21B8D58}" srcId="{6524E39E-18F7-46BE-BEE1-7B1D6FDAA1E6}" destId="{BF248009-A227-4702-AA03-1800A7C86030}" srcOrd="1" destOrd="0" parTransId="{62000AB7-0DAC-4F94-A32A-4EF6BB182214}" sibTransId="{911146BB-472A-411A-BA34-3078300A8793}"/>
    <dgm:cxn modelId="{47F2E92A-91F7-4D73-8B89-348D0D24BBD5}" type="presOf" srcId="{1EA9B1FD-29A1-4F33-B03F-ED8609F43129}" destId="{7F72C145-1376-4FB5-AC42-C2A68796DFD6}" srcOrd="0" destOrd="0" presId="urn:microsoft.com/office/officeart/2005/8/layout/radial5"/>
    <dgm:cxn modelId="{2F167DD6-0381-404D-9640-4593A088640D}" type="presOf" srcId="{3061F065-30D8-4350-B384-B44A25FD9F03}" destId="{6215A0B4-C03F-4B49-9334-D60109FEE7C9}" srcOrd="0" destOrd="0" presId="urn:microsoft.com/office/officeart/2005/8/layout/radial5"/>
    <dgm:cxn modelId="{AD3352F7-8A3B-48C8-9BB8-45618F1314EB}" srcId="{A1054ED1-C797-4336-A70D-E1F8ADD090A2}" destId="{8F97BCDF-4BC0-47C8-9887-DC46EB3983EC}" srcOrd="1" destOrd="0" parTransId="{66574AB2-C0BF-43FD-B54D-08426003EFAC}" sibTransId="{4A75940A-3016-431B-B583-F874EF56C7F0}"/>
    <dgm:cxn modelId="{99E1247A-2272-441E-9FD2-08BD3ADF15BD}" type="presOf" srcId="{5185CB03-9B86-4D84-A4DD-AD876C5D4393}" destId="{122ED9E7-5C80-40DB-913A-FBB1D3FA3099}" srcOrd="0" destOrd="0" presId="urn:microsoft.com/office/officeart/2005/8/layout/radial5"/>
    <dgm:cxn modelId="{DE2D2F2A-A521-41C3-B8F4-077493BFBFB8}" type="presOf" srcId="{B058FD38-3524-4F5E-881C-36D4321AA424}" destId="{7C68BF67-29B5-4D3F-9CF1-3532F3DF89BB}" srcOrd="0" destOrd="0" presId="urn:microsoft.com/office/officeart/2005/8/layout/radial5"/>
    <dgm:cxn modelId="{C5C2993D-615C-4D7D-93C1-CF4D61DFBE7F}" type="presOf" srcId="{DBAFCDFA-E015-4E30-AA90-499E880EBD59}" destId="{1F3B0CCA-9A76-43DE-953B-014D4D9C0D2D}" srcOrd="0" destOrd="0" presId="urn:microsoft.com/office/officeart/2005/8/layout/radial5"/>
    <dgm:cxn modelId="{867BC668-E115-4BCD-A19A-3022A912E41C}" type="presOf" srcId="{1564F675-F47C-4115-8EC6-C03F77774024}" destId="{B2406BC2-F77B-4779-8CFC-BEFF8514F319}" srcOrd="0" destOrd="0" presId="urn:microsoft.com/office/officeart/2005/8/layout/radial5"/>
    <dgm:cxn modelId="{EE15E5CA-9289-4BC0-8DB0-3D8208DA626C}" type="presOf" srcId="{F6962783-CAF9-4F0E-888B-3BB0351FDB24}" destId="{58EFDFAE-4685-42A7-A48B-0E5575F1946E}" srcOrd="0" destOrd="0" presId="urn:microsoft.com/office/officeart/2005/8/layout/radial5"/>
    <dgm:cxn modelId="{920263B9-2807-4239-800E-40CCED9CB184}" type="presOf" srcId="{F6962783-CAF9-4F0E-888B-3BB0351FDB24}" destId="{A4B17B26-7772-485E-8ED8-169833CEAC36}" srcOrd="1" destOrd="0" presId="urn:microsoft.com/office/officeart/2005/8/layout/radial5"/>
    <dgm:cxn modelId="{10B5E79C-55A5-4542-A852-0A148C221E4C}" srcId="{A1054ED1-C797-4336-A70D-E1F8ADD090A2}" destId="{37832B88-13A7-4234-A0BC-62C96AF9A3EF}" srcOrd="4" destOrd="0" parTransId="{DBAFCDFA-E015-4E30-AA90-499E880EBD59}" sibTransId="{30F6D3E8-E66B-4CCC-BFFB-BDF43117B55D}"/>
    <dgm:cxn modelId="{41DBF5D2-3098-434D-8473-8D80F1D2B058}" type="presOf" srcId="{37832B88-13A7-4234-A0BC-62C96AF9A3EF}" destId="{E8BC3CA6-3B4A-4ECD-A575-D435E9A544F2}" srcOrd="0" destOrd="0" presId="urn:microsoft.com/office/officeart/2005/8/layout/radial5"/>
    <dgm:cxn modelId="{C1B1E655-F837-45C8-8328-D1E47E84D9AB}" srcId="{A1054ED1-C797-4336-A70D-E1F8ADD090A2}" destId="{B058FD38-3524-4F5E-881C-36D4321AA424}" srcOrd="3" destOrd="0" parTransId="{F6962783-CAF9-4F0E-888B-3BB0351FDB24}" sibTransId="{527241E9-9E57-460F-B153-55BA46C11045}"/>
    <dgm:cxn modelId="{885EFA2F-1257-4082-A43A-E9E7908F5C77}" type="presOf" srcId="{8F97BCDF-4BC0-47C8-9887-DC46EB3983EC}" destId="{6558E2BB-0F60-4974-AE7D-047F07E5E3AA}" srcOrd="0" destOrd="0" presId="urn:microsoft.com/office/officeart/2005/8/layout/radial5"/>
    <dgm:cxn modelId="{A7662386-03FA-4A4A-A331-C63231E72C62}" type="presOf" srcId="{5185CB03-9B86-4D84-A4DD-AD876C5D4393}" destId="{CACE9A90-04FE-4B4E-BAA0-5A6142B9CEEA}" srcOrd="1" destOrd="0" presId="urn:microsoft.com/office/officeart/2005/8/layout/radial5"/>
    <dgm:cxn modelId="{EC71FFB6-DAA2-4243-B545-4A79531A2740}" type="presOf" srcId="{66574AB2-C0BF-43FD-B54D-08426003EFAC}" destId="{E9C79B75-7BB2-445D-9967-925215BBDCE3}" srcOrd="1" destOrd="0" presId="urn:microsoft.com/office/officeart/2005/8/layout/radial5"/>
    <dgm:cxn modelId="{BE6BE5CD-C488-4C67-8EB0-86BDFAF71005}" type="presParOf" srcId="{E8193BA4-C5C2-448A-B6BE-8FB379669185}" destId="{E2387B56-59A9-4E48-8FC2-808F420962A8}" srcOrd="0" destOrd="0" presId="urn:microsoft.com/office/officeart/2005/8/layout/radial5"/>
    <dgm:cxn modelId="{671809B7-1CA3-4869-BE3D-1541B095839C}" type="presParOf" srcId="{E8193BA4-C5C2-448A-B6BE-8FB379669185}" destId="{122ED9E7-5C80-40DB-913A-FBB1D3FA3099}" srcOrd="1" destOrd="0" presId="urn:microsoft.com/office/officeart/2005/8/layout/radial5"/>
    <dgm:cxn modelId="{423EF55D-9C94-46A0-852B-3028DCFF7F26}" type="presParOf" srcId="{122ED9E7-5C80-40DB-913A-FBB1D3FA3099}" destId="{CACE9A90-04FE-4B4E-BAA0-5A6142B9CEEA}" srcOrd="0" destOrd="0" presId="urn:microsoft.com/office/officeart/2005/8/layout/radial5"/>
    <dgm:cxn modelId="{D03CDCF2-EBE9-4C67-8429-C74049D64AC5}" type="presParOf" srcId="{E8193BA4-C5C2-448A-B6BE-8FB379669185}" destId="{6215A0B4-C03F-4B49-9334-D60109FEE7C9}" srcOrd="2" destOrd="0" presId="urn:microsoft.com/office/officeart/2005/8/layout/radial5"/>
    <dgm:cxn modelId="{0B2C993B-5323-43DB-AA86-2E905CC089FA}" type="presParOf" srcId="{E8193BA4-C5C2-448A-B6BE-8FB379669185}" destId="{B1B5AA5F-D255-49C4-83B9-A5F8342CC037}" srcOrd="3" destOrd="0" presId="urn:microsoft.com/office/officeart/2005/8/layout/radial5"/>
    <dgm:cxn modelId="{51995AC7-2DDE-4C49-8DF8-39D0C6DEC363}" type="presParOf" srcId="{B1B5AA5F-D255-49C4-83B9-A5F8342CC037}" destId="{E9C79B75-7BB2-445D-9967-925215BBDCE3}" srcOrd="0" destOrd="0" presId="urn:microsoft.com/office/officeart/2005/8/layout/radial5"/>
    <dgm:cxn modelId="{8E51CDF6-9FCD-45AB-B22C-2F06F3E55184}" type="presParOf" srcId="{E8193BA4-C5C2-448A-B6BE-8FB379669185}" destId="{6558E2BB-0F60-4974-AE7D-047F07E5E3AA}" srcOrd="4" destOrd="0" presId="urn:microsoft.com/office/officeart/2005/8/layout/radial5"/>
    <dgm:cxn modelId="{2E910FAB-507F-4BCC-A0B2-3E87568584A3}" type="presParOf" srcId="{E8193BA4-C5C2-448A-B6BE-8FB379669185}" destId="{7F72C145-1376-4FB5-AC42-C2A68796DFD6}" srcOrd="5" destOrd="0" presId="urn:microsoft.com/office/officeart/2005/8/layout/radial5"/>
    <dgm:cxn modelId="{B00B2F5E-C879-4334-9605-5164218D621A}" type="presParOf" srcId="{7F72C145-1376-4FB5-AC42-C2A68796DFD6}" destId="{C6F78B3E-88ED-4309-8990-1444477FEBC8}" srcOrd="0" destOrd="0" presId="urn:microsoft.com/office/officeart/2005/8/layout/radial5"/>
    <dgm:cxn modelId="{0F76C1C0-D6AF-4617-88B3-FB4F729D80AE}" type="presParOf" srcId="{E8193BA4-C5C2-448A-B6BE-8FB379669185}" destId="{B2406BC2-F77B-4779-8CFC-BEFF8514F319}" srcOrd="6" destOrd="0" presId="urn:microsoft.com/office/officeart/2005/8/layout/radial5"/>
    <dgm:cxn modelId="{7FA4B6CA-6910-4A79-971B-CFC7640DA63D}" type="presParOf" srcId="{E8193BA4-C5C2-448A-B6BE-8FB379669185}" destId="{58EFDFAE-4685-42A7-A48B-0E5575F1946E}" srcOrd="7" destOrd="0" presId="urn:microsoft.com/office/officeart/2005/8/layout/radial5"/>
    <dgm:cxn modelId="{34E80ACF-C905-4FBF-AF19-0D96C218FCAE}" type="presParOf" srcId="{58EFDFAE-4685-42A7-A48B-0E5575F1946E}" destId="{A4B17B26-7772-485E-8ED8-169833CEAC36}" srcOrd="0" destOrd="0" presId="urn:microsoft.com/office/officeart/2005/8/layout/radial5"/>
    <dgm:cxn modelId="{E0250DA9-D6C0-4764-85FD-75C8B2FEB416}" type="presParOf" srcId="{E8193BA4-C5C2-448A-B6BE-8FB379669185}" destId="{7C68BF67-29B5-4D3F-9CF1-3532F3DF89BB}" srcOrd="8" destOrd="0" presId="urn:microsoft.com/office/officeart/2005/8/layout/radial5"/>
    <dgm:cxn modelId="{EA8ECBB3-E49E-47A4-8E1C-F85B07EECD0A}" type="presParOf" srcId="{E8193BA4-C5C2-448A-B6BE-8FB379669185}" destId="{1F3B0CCA-9A76-43DE-953B-014D4D9C0D2D}" srcOrd="9" destOrd="0" presId="urn:microsoft.com/office/officeart/2005/8/layout/radial5"/>
    <dgm:cxn modelId="{5B1917C1-AC4F-4CB9-8926-E44336E577B6}" type="presParOf" srcId="{1F3B0CCA-9A76-43DE-953B-014D4D9C0D2D}" destId="{6F3E0E65-7FAA-43DB-AE03-EF05EA6AB45E}" srcOrd="0" destOrd="0" presId="urn:microsoft.com/office/officeart/2005/8/layout/radial5"/>
    <dgm:cxn modelId="{0BBBB6A3-2E51-4AFE-A73E-27CB5DCC879C}" type="presParOf" srcId="{E8193BA4-C5C2-448A-B6BE-8FB379669185}" destId="{E8BC3CA6-3B4A-4ECD-A575-D435E9A544F2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24E39E-18F7-46BE-BEE1-7B1D6FDAA1E6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A1054ED1-C797-4336-A70D-E1F8ADD090A2}">
      <dgm:prSet phldrT="[Text]"/>
      <dgm:spPr/>
      <dgm:t>
        <a:bodyPr/>
        <a:lstStyle/>
        <a:p>
          <a:r>
            <a:rPr lang="en-GB" dirty="0"/>
            <a:t>Benefits of collaborative technologies</a:t>
          </a:r>
        </a:p>
      </dgm:t>
    </dgm:pt>
    <dgm:pt modelId="{331F7690-6BD1-4569-88A2-8AE20AA67363}" type="parTrans" cxnId="{85A21F0B-C16F-45DC-9A65-5B2485130C58}">
      <dgm:prSet/>
      <dgm:spPr/>
      <dgm:t>
        <a:bodyPr/>
        <a:lstStyle/>
        <a:p>
          <a:endParaRPr lang="en-GB"/>
        </a:p>
      </dgm:t>
    </dgm:pt>
    <dgm:pt modelId="{3B8CE327-C30D-4332-9766-4765027D89F9}" type="sibTrans" cxnId="{85A21F0B-C16F-45DC-9A65-5B2485130C58}">
      <dgm:prSet/>
      <dgm:spPr/>
      <dgm:t>
        <a:bodyPr/>
        <a:lstStyle/>
        <a:p>
          <a:endParaRPr lang="en-GB"/>
        </a:p>
      </dgm:t>
    </dgm:pt>
    <dgm:pt modelId="{3061F065-30D8-4350-B384-B44A25FD9F03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5185CB03-9B86-4D84-A4DD-AD876C5D4393}" type="parTrans" cxnId="{9DF5A52F-F4AA-4D69-AD74-1C59F270ED4B}">
      <dgm:prSet/>
      <dgm:spPr/>
      <dgm:t>
        <a:bodyPr/>
        <a:lstStyle/>
        <a:p>
          <a:endParaRPr lang="en-GB"/>
        </a:p>
      </dgm:t>
    </dgm:pt>
    <dgm:pt modelId="{D7C4F72F-141E-4B51-8B6F-2221D7A11AB0}" type="sibTrans" cxnId="{9DF5A52F-F4AA-4D69-AD74-1C59F270ED4B}">
      <dgm:prSet/>
      <dgm:spPr/>
      <dgm:t>
        <a:bodyPr/>
        <a:lstStyle/>
        <a:p>
          <a:endParaRPr lang="en-GB"/>
        </a:p>
      </dgm:t>
    </dgm:pt>
    <dgm:pt modelId="{8F97BCDF-4BC0-47C8-9887-DC46EB3983EC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66574AB2-C0BF-43FD-B54D-08426003EFAC}" type="parTrans" cxnId="{AD3352F7-8A3B-48C8-9BB8-45618F1314EB}">
      <dgm:prSet/>
      <dgm:spPr/>
      <dgm:t>
        <a:bodyPr/>
        <a:lstStyle/>
        <a:p>
          <a:endParaRPr lang="en-GB"/>
        </a:p>
      </dgm:t>
    </dgm:pt>
    <dgm:pt modelId="{4A75940A-3016-431B-B583-F874EF56C7F0}" type="sibTrans" cxnId="{AD3352F7-8A3B-48C8-9BB8-45618F1314EB}">
      <dgm:prSet/>
      <dgm:spPr/>
      <dgm:t>
        <a:bodyPr/>
        <a:lstStyle/>
        <a:p>
          <a:endParaRPr lang="en-GB"/>
        </a:p>
      </dgm:t>
    </dgm:pt>
    <dgm:pt modelId="{1564F675-F47C-4115-8EC6-C03F777740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1EA9B1FD-29A1-4F33-B03F-ED8609F43129}" type="parTrans" cxnId="{A05DDB6E-F529-4F09-9C65-7975AAFA6945}">
      <dgm:prSet/>
      <dgm:spPr/>
      <dgm:t>
        <a:bodyPr/>
        <a:lstStyle/>
        <a:p>
          <a:endParaRPr lang="en-GB"/>
        </a:p>
      </dgm:t>
    </dgm:pt>
    <dgm:pt modelId="{BF5FDC50-F865-431C-A490-7B8A4910DF5B}" type="sibTrans" cxnId="{A05DDB6E-F529-4F09-9C65-7975AAFA6945}">
      <dgm:prSet/>
      <dgm:spPr/>
      <dgm:t>
        <a:bodyPr/>
        <a:lstStyle/>
        <a:p>
          <a:endParaRPr lang="en-GB"/>
        </a:p>
      </dgm:t>
    </dgm:pt>
    <dgm:pt modelId="{B058FD38-3524-4F5E-881C-36D4321AA4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F6962783-CAF9-4F0E-888B-3BB0351FDB24}" type="parTrans" cxnId="{C1B1E655-F837-45C8-8328-D1E47E84D9AB}">
      <dgm:prSet/>
      <dgm:spPr/>
      <dgm:t>
        <a:bodyPr/>
        <a:lstStyle/>
        <a:p>
          <a:endParaRPr lang="en-GB"/>
        </a:p>
      </dgm:t>
    </dgm:pt>
    <dgm:pt modelId="{527241E9-9E57-460F-B153-55BA46C11045}" type="sibTrans" cxnId="{C1B1E655-F837-45C8-8328-D1E47E84D9AB}">
      <dgm:prSet/>
      <dgm:spPr/>
      <dgm:t>
        <a:bodyPr/>
        <a:lstStyle/>
        <a:p>
          <a:endParaRPr lang="en-GB"/>
        </a:p>
      </dgm:t>
    </dgm:pt>
    <dgm:pt modelId="{37832B88-13A7-4234-A0BC-62C96AF9A3EF}">
      <dgm:prSet phldrT="[Text]"/>
      <dgm:spPr/>
      <dgm:t>
        <a:bodyPr/>
        <a:lstStyle/>
        <a:p>
          <a:endParaRPr lang="en-US"/>
        </a:p>
      </dgm:t>
    </dgm:pt>
    <dgm:pt modelId="{DBAFCDFA-E015-4E30-AA90-499E880EBD59}" type="parTrans" cxnId="{10B5E79C-55A5-4542-A852-0A148C221E4C}">
      <dgm:prSet/>
      <dgm:spPr/>
      <dgm:t>
        <a:bodyPr/>
        <a:lstStyle/>
        <a:p>
          <a:endParaRPr lang="en-GB"/>
        </a:p>
      </dgm:t>
    </dgm:pt>
    <dgm:pt modelId="{30F6D3E8-E66B-4CCC-BFFB-BDF43117B55D}" type="sibTrans" cxnId="{10B5E79C-55A5-4542-A852-0A148C221E4C}">
      <dgm:prSet/>
      <dgm:spPr/>
      <dgm:t>
        <a:bodyPr/>
        <a:lstStyle/>
        <a:p>
          <a:endParaRPr lang="en-GB"/>
        </a:p>
      </dgm:t>
    </dgm:pt>
    <dgm:pt modelId="{BF248009-A227-4702-AA03-1800A7C86030}">
      <dgm:prSet phldrT="[Text]"/>
      <dgm:spPr/>
      <dgm:t>
        <a:bodyPr/>
        <a:lstStyle/>
        <a:p>
          <a:endParaRPr lang="en-US"/>
        </a:p>
      </dgm:t>
    </dgm:pt>
    <dgm:pt modelId="{62000AB7-0DAC-4F94-A32A-4EF6BB182214}" type="parTrans" cxnId="{A0FF5A1D-99E7-456B-8DF3-169CB21B8D58}">
      <dgm:prSet/>
      <dgm:spPr/>
      <dgm:t>
        <a:bodyPr/>
        <a:lstStyle/>
        <a:p>
          <a:endParaRPr lang="en-GB"/>
        </a:p>
      </dgm:t>
    </dgm:pt>
    <dgm:pt modelId="{911146BB-472A-411A-BA34-3078300A8793}" type="sibTrans" cxnId="{A0FF5A1D-99E7-456B-8DF3-169CB21B8D58}">
      <dgm:prSet/>
      <dgm:spPr/>
      <dgm:t>
        <a:bodyPr/>
        <a:lstStyle/>
        <a:p>
          <a:endParaRPr lang="en-GB"/>
        </a:p>
      </dgm:t>
    </dgm:pt>
    <dgm:pt modelId="{E8193BA4-C5C2-448A-B6BE-8FB379669185}" type="pres">
      <dgm:prSet presAssocID="{6524E39E-18F7-46BE-BEE1-7B1D6FDAA1E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387B56-59A9-4E48-8FC2-808F420962A8}" type="pres">
      <dgm:prSet presAssocID="{A1054ED1-C797-4336-A70D-E1F8ADD090A2}" presName="centerShape" presStyleLbl="node0" presStyleIdx="0" presStyleCnt="1"/>
      <dgm:spPr/>
      <dgm:t>
        <a:bodyPr/>
        <a:lstStyle/>
        <a:p>
          <a:endParaRPr lang="en-US"/>
        </a:p>
      </dgm:t>
    </dgm:pt>
    <dgm:pt modelId="{122ED9E7-5C80-40DB-913A-FBB1D3FA3099}" type="pres">
      <dgm:prSet presAssocID="{5185CB03-9B86-4D84-A4DD-AD876C5D4393}" presName="parTrans" presStyleLbl="sibTrans2D1" presStyleIdx="0" presStyleCnt="4"/>
      <dgm:spPr/>
      <dgm:t>
        <a:bodyPr/>
        <a:lstStyle/>
        <a:p>
          <a:endParaRPr lang="en-US"/>
        </a:p>
      </dgm:t>
    </dgm:pt>
    <dgm:pt modelId="{CACE9A90-04FE-4B4E-BAA0-5A6142B9CEEA}" type="pres">
      <dgm:prSet presAssocID="{5185CB03-9B86-4D84-A4DD-AD876C5D439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215A0B4-C03F-4B49-9334-D60109FEE7C9}" type="pres">
      <dgm:prSet presAssocID="{3061F065-30D8-4350-B384-B44A25FD9F0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5AA5F-D255-49C4-83B9-A5F8342CC037}" type="pres">
      <dgm:prSet presAssocID="{66574AB2-C0BF-43FD-B54D-08426003EFAC}" presName="parTrans" presStyleLbl="sibTrans2D1" presStyleIdx="1" presStyleCnt="4"/>
      <dgm:spPr/>
      <dgm:t>
        <a:bodyPr/>
        <a:lstStyle/>
        <a:p>
          <a:endParaRPr lang="en-US"/>
        </a:p>
      </dgm:t>
    </dgm:pt>
    <dgm:pt modelId="{E9C79B75-7BB2-445D-9967-925215BBDCE3}" type="pres">
      <dgm:prSet presAssocID="{66574AB2-C0BF-43FD-B54D-08426003EFA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558E2BB-0F60-4974-AE7D-047F07E5E3AA}" type="pres">
      <dgm:prSet presAssocID="{8F97BCDF-4BC0-47C8-9887-DC46EB3983E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72C145-1376-4FB5-AC42-C2A68796DFD6}" type="pres">
      <dgm:prSet presAssocID="{1EA9B1FD-29A1-4F33-B03F-ED8609F43129}" presName="parTrans" presStyleLbl="sibTrans2D1" presStyleIdx="2" presStyleCnt="4"/>
      <dgm:spPr/>
      <dgm:t>
        <a:bodyPr/>
        <a:lstStyle/>
        <a:p>
          <a:endParaRPr lang="en-US"/>
        </a:p>
      </dgm:t>
    </dgm:pt>
    <dgm:pt modelId="{C6F78B3E-88ED-4309-8990-1444477FEBC8}" type="pres">
      <dgm:prSet presAssocID="{1EA9B1FD-29A1-4F33-B03F-ED8609F4312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2406BC2-F77B-4779-8CFC-BEFF8514F319}" type="pres">
      <dgm:prSet presAssocID="{1564F675-F47C-4115-8EC6-C03F7777402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FDFAE-4685-42A7-A48B-0E5575F1946E}" type="pres">
      <dgm:prSet presAssocID="{F6962783-CAF9-4F0E-888B-3BB0351FDB24}" presName="parTrans" presStyleLbl="sibTrans2D1" presStyleIdx="3" presStyleCnt="4"/>
      <dgm:spPr/>
      <dgm:t>
        <a:bodyPr/>
        <a:lstStyle/>
        <a:p>
          <a:endParaRPr lang="en-US"/>
        </a:p>
      </dgm:t>
    </dgm:pt>
    <dgm:pt modelId="{A4B17B26-7772-485E-8ED8-169833CEAC36}" type="pres">
      <dgm:prSet presAssocID="{F6962783-CAF9-4F0E-888B-3BB0351FDB24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C68BF67-29B5-4D3F-9CF1-3532F3DF89BB}" type="pres">
      <dgm:prSet presAssocID="{B058FD38-3524-4F5E-881C-36D4321AA42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F5A52F-F4AA-4D69-AD74-1C59F270ED4B}" srcId="{A1054ED1-C797-4336-A70D-E1F8ADD090A2}" destId="{3061F065-30D8-4350-B384-B44A25FD9F03}" srcOrd="0" destOrd="0" parTransId="{5185CB03-9B86-4D84-A4DD-AD876C5D4393}" sibTransId="{D7C4F72F-141E-4B51-8B6F-2221D7A11AB0}"/>
    <dgm:cxn modelId="{50D2E933-1642-4176-A9A8-1BF2CB5DA19E}" type="presOf" srcId="{1EA9B1FD-29A1-4F33-B03F-ED8609F43129}" destId="{C6F78B3E-88ED-4309-8990-1444477FEBC8}" srcOrd="1" destOrd="0" presId="urn:microsoft.com/office/officeart/2005/8/layout/radial5"/>
    <dgm:cxn modelId="{85A21F0B-C16F-45DC-9A65-5B2485130C58}" srcId="{6524E39E-18F7-46BE-BEE1-7B1D6FDAA1E6}" destId="{A1054ED1-C797-4336-A70D-E1F8ADD090A2}" srcOrd="0" destOrd="0" parTransId="{331F7690-6BD1-4569-88A2-8AE20AA67363}" sibTransId="{3B8CE327-C30D-4332-9766-4765027D89F9}"/>
    <dgm:cxn modelId="{8E35CBB1-78D8-4241-840E-9C922253E5AB}" type="presOf" srcId="{6524E39E-18F7-46BE-BEE1-7B1D6FDAA1E6}" destId="{E8193BA4-C5C2-448A-B6BE-8FB379669185}" srcOrd="0" destOrd="0" presId="urn:microsoft.com/office/officeart/2005/8/layout/radial5"/>
    <dgm:cxn modelId="{A05DDB6E-F529-4F09-9C65-7975AAFA6945}" srcId="{A1054ED1-C797-4336-A70D-E1F8ADD090A2}" destId="{1564F675-F47C-4115-8EC6-C03F77774024}" srcOrd="2" destOrd="0" parTransId="{1EA9B1FD-29A1-4F33-B03F-ED8609F43129}" sibTransId="{BF5FDC50-F865-431C-A490-7B8A4910DF5B}"/>
    <dgm:cxn modelId="{64B2D8BB-43E7-496E-AB4C-BF5DBB37D06E}" type="presOf" srcId="{A1054ED1-C797-4336-A70D-E1F8ADD090A2}" destId="{E2387B56-59A9-4E48-8FC2-808F420962A8}" srcOrd="0" destOrd="0" presId="urn:microsoft.com/office/officeart/2005/8/layout/radial5"/>
    <dgm:cxn modelId="{63DC4315-E9FF-4D97-AB41-DCDECEE1FE41}" type="presOf" srcId="{66574AB2-C0BF-43FD-B54D-08426003EFAC}" destId="{B1B5AA5F-D255-49C4-83B9-A5F8342CC037}" srcOrd="0" destOrd="0" presId="urn:microsoft.com/office/officeart/2005/8/layout/radial5"/>
    <dgm:cxn modelId="{A0FF5A1D-99E7-456B-8DF3-169CB21B8D58}" srcId="{6524E39E-18F7-46BE-BEE1-7B1D6FDAA1E6}" destId="{BF248009-A227-4702-AA03-1800A7C86030}" srcOrd="2" destOrd="0" parTransId="{62000AB7-0DAC-4F94-A32A-4EF6BB182214}" sibTransId="{911146BB-472A-411A-BA34-3078300A8793}"/>
    <dgm:cxn modelId="{47F2E92A-91F7-4D73-8B89-348D0D24BBD5}" type="presOf" srcId="{1EA9B1FD-29A1-4F33-B03F-ED8609F43129}" destId="{7F72C145-1376-4FB5-AC42-C2A68796DFD6}" srcOrd="0" destOrd="0" presId="urn:microsoft.com/office/officeart/2005/8/layout/radial5"/>
    <dgm:cxn modelId="{2F167DD6-0381-404D-9640-4593A088640D}" type="presOf" srcId="{3061F065-30D8-4350-B384-B44A25FD9F03}" destId="{6215A0B4-C03F-4B49-9334-D60109FEE7C9}" srcOrd="0" destOrd="0" presId="urn:microsoft.com/office/officeart/2005/8/layout/radial5"/>
    <dgm:cxn modelId="{AD3352F7-8A3B-48C8-9BB8-45618F1314EB}" srcId="{A1054ED1-C797-4336-A70D-E1F8ADD090A2}" destId="{8F97BCDF-4BC0-47C8-9887-DC46EB3983EC}" srcOrd="1" destOrd="0" parTransId="{66574AB2-C0BF-43FD-B54D-08426003EFAC}" sibTransId="{4A75940A-3016-431B-B583-F874EF56C7F0}"/>
    <dgm:cxn modelId="{99E1247A-2272-441E-9FD2-08BD3ADF15BD}" type="presOf" srcId="{5185CB03-9B86-4D84-A4DD-AD876C5D4393}" destId="{122ED9E7-5C80-40DB-913A-FBB1D3FA3099}" srcOrd="0" destOrd="0" presId="urn:microsoft.com/office/officeart/2005/8/layout/radial5"/>
    <dgm:cxn modelId="{DE2D2F2A-A521-41C3-B8F4-077493BFBFB8}" type="presOf" srcId="{B058FD38-3524-4F5E-881C-36D4321AA424}" destId="{7C68BF67-29B5-4D3F-9CF1-3532F3DF89BB}" srcOrd="0" destOrd="0" presId="urn:microsoft.com/office/officeart/2005/8/layout/radial5"/>
    <dgm:cxn modelId="{920263B9-2807-4239-800E-40CCED9CB184}" type="presOf" srcId="{F6962783-CAF9-4F0E-888B-3BB0351FDB24}" destId="{A4B17B26-7772-485E-8ED8-169833CEAC36}" srcOrd="1" destOrd="0" presId="urn:microsoft.com/office/officeart/2005/8/layout/radial5"/>
    <dgm:cxn modelId="{EE15E5CA-9289-4BC0-8DB0-3D8208DA626C}" type="presOf" srcId="{F6962783-CAF9-4F0E-888B-3BB0351FDB24}" destId="{58EFDFAE-4685-42A7-A48B-0E5575F1946E}" srcOrd="0" destOrd="0" presId="urn:microsoft.com/office/officeart/2005/8/layout/radial5"/>
    <dgm:cxn modelId="{867BC668-E115-4BCD-A19A-3022A912E41C}" type="presOf" srcId="{1564F675-F47C-4115-8EC6-C03F77774024}" destId="{B2406BC2-F77B-4779-8CFC-BEFF8514F319}" srcOrd="0" destOrd="0" presId="urn:microsoft.com/office/officeart/2005/8/layout/radial5"/>
    <dgm:cxn modelId="{10B5E79C-55A5-4542-A852-0A148C221E4C}" srcId="{6524E39E-18F7-46BE-BEE1-7B1D6FDAA1E6}" destId="{37832B88-13A7-4234-A0BC-62C96AF9A3EF}" srcOrd="1" destOrd="0" parTransId="{DBAFCDFA-E015-4E30-AA90-499E880EBD59}" sibTransId="{30F6D3E8-E66B-4CCC-BFFB-BDF43117B55D}"/>
    <dgm:cxn modelId="{C1B1E655-F837-45C8-8328-D1E47E84D9AB}" srcId="{A1054ED1-C797-4336-A70D-E1F8ADD090A2}" destId="{B058FD38-3524-4F5E-881C-36D4321AA424}" srcOrd="3" destOrd="0" parTransId="{F6962783-CAF9-4F0E-888B-3BB0351FDB24}" sibTransId="{527241E9-9E57-460F-B153-55BA46C11045}"/>
    <dgm:cxn modelId="{885EFA2F-1257-4082-A43A-E9E7908F5C77}" type="presOf" srcId="{8F97BCDF-4BC0-47C8-9887-DC46EB3983EC}" destId="{6558E2BB-0F60-4974-AE7D-047F07E5E3AA}" srcOrd="0" destOrd="0" presId="urn:microsoft.com/office/officeart/2005/8/layout/radial5"/>
    <dgm:cxn modelId="{A7662386-03FA-4A4A-A331-C63231E72C62}" type="presOf" srcId="{5185CB03-9B86-4D84-A4DD-AD876C5D4393}" destId="{CACE9A90-04FE-4B4E-BAA0-5A6142B9CEEA}" srcOrd="1" destOrd="0" presId="urn:microsoft.com/office/officeart/2005/8/layout/radial5"/>
    <dgm:cxn modelId="{EC71FFB6-DAA2-4243-B545-4A79531A2740}" type="presOf" srcId="{66574AB2-C0BF-43FD-B54D-08426003EFAC}" destId="{E9C79B75-7BB2-445D-9967-925215BBDCE3}" srcOrd="1" destOrd="0" presId="urn:microsoft.com/office/officeart/2005/8/layout/radial5"/>
    <dgm:cxn modelId="{BE6BE5CD-C488-4C67-8EB0-86BDFAF71005}" type="presParOf" srcId="{E8193BA4-C5C2-448A-B6BE-8FB379669185}" destId="{E2387B56-59A9-4E48-8FC2-808F420962A8}" srcOrd="0" destOrd="0" presId="urn:microsoft.com/office/officeart/2005/8/layout/radial5"/>
    <dgm:cxn modelId="{671809B7-1CA3-4869-BE3D-1541B095839C}" type="presParOf" srcId="{E8193BA4-C5C2-448A-B6BE-8FB379669185}" destId="{122ED9E7-5C80-40DB-913A-FBB1D3FA3099}" srcOrd="1" destOrd="0" presId="urn:microsoft.com/office/officeart/2005/8/layout/radial5"/>
    <dgm:cxn modelId="{423EF55D-9C94-46A0-852B-3028DCFF7F26}" type="presParOf" srcId="{122ED9E7-5C80-40DB-913A-FBB1D3FA3099}" destId="{CACE9A90-04FE-4B4E-BAA0-5A6142B9CEEA}" srcOrd="0" destOrd="0" presId="urn:microsoft.com/office/officeart/2005/8/layout/radial5"/>
    <dgm:cxn modelId="{D03CDCF2-EBE9-4C67-8429-C74049D64AC5}" type="presParOf" srcId="{E8193BA4-C5C2-448A-B6BE-8FB379669185}" destId="{6215A0B4-C03F-4B49-9334-D60109FEE7C9}" srcOrd="2" destOrd="0" presId="urn:microsoft.com/office/officeart/2005/8/layout/radial5"/>
    <dgm:cxn modelId="{0B2C993B-5323-43DB-AA86-2E905CC089FA}" type="presParOf" srcId="{E8193BA4-C5C2-448A-B6BE-8FB379669185}" destId="{B1B5AA5F-D255-49C4-83B9-A5F8342CC037}" srcOrd="3" destOrd="0" presId="urn:microsoft.com/office/officeart/2005/8/layout/radial5"/>
    <dgm:cxn modelId="{51995AC7-2DDE-4C49-8DF8-39D0C6DEC363}" type="presParOf" srcId="{B1B5AA5F-D255-49C4-83B9-A5F8342CC037}" destId="{E9C79B75-7BB2-445D-9967-925215BBDCE3}" srcOrd="0" destOrd="0" presId="urn:microsoft.com/office/officeart/2005/8/layout/radial5"/>
    <dgm:cxn modelId="{8E51CDF6-9FCD-45AB-B22C-2F06F3E55184}" type="presParOf" srcId="{E8193BA4-C5C2-448A-B6BE-8FB379669185}" destId="{6558E2BB-0F60-4974-AE7D-047F07E5E3AA}" srcOrd="4" destOrd="0" presId="urn:microsoft.com/office/officeart/2005/8/layout/radial5"/>
    <dgm:cxn modelId="{2E910FAB-507F-4BCC-A0B2-3E87568584A3}" type="presParOf" srcId="{E8193BA4-C5C2-448A-B6BE-8FB379669185}" destId="{7F72C145-1376-4FB5-AC42-C2A68796DFD6}" srcOrd="5" destOrd="0" presId="urn:microsoft.com/office/officeart/2005/8/layout/radial5"/>
    <dgm:cxn modelId="{B00B2F5E-C879-4334-9605-5164218D621A}" type="presParOf" srcId="{7F72C145-1376-4FB5-AC42-C2A68796DFD6}" destId="{C6F78B3E-88ED-4309-8990-1444477FEBC8}" srcOrd="0" destOrd="0" presId="urn:microsoft.com/office/officeart/2005/8/layout/radial5"/>
    <dgm:cxn modelId="{0F76C1C0-D6AF-4617-88B3-FB4F729D80AE}" type="presParOf" srcId="{E8193BA4-C5C2-448A-B6BE-8FB379669185}" destId="{B2406BC2-F77B-4779-8CFC-BEFF8514F319}" srcOrd="6" destOrd="0" presId="urn:microsoft.com/office/officeart/2005/8/layout/radial5"/>
    <dgm:cxn modelId="{7FA4B6CA-6910-4A79-971B-CFC7640DA63D}" type="presParOf" srcId="{E8193BA4-C5C2-448A-B6BE-8FB379669185}" destId="{58EFDFAE-4685-42A7-A48B-0E5575F1946E}" srcOrd="7" destOrd="0" presId="urn:microsoft.com/office/officeart/2005/8/layout/radial5"/>
    <dgm:cxn modelId="{34E80ACF-C905-4FBF-AF19-0D96C218FCAE}" type="presParOf" srcId="{58EFDFAE-4685-42A7-A48B-0E5575F1946E}" destId="{A4B17B26-7772-485E-8ED8-169833CEAC36}" srcOrd="0" destOrd="0" presId="urn:microsoft.com/office/officeart/2005/8/layout/radial5"/>
    <dgm:cxn modelId="{E0250DA9-D6C0-4764-85FD-75C8B2FEB416}" type="presParOf" srcId="{E8193BA4-C5C2-448A-B6BE-8FB379669185}" destId="{7C68BF67-29B5-4D3F-9CF1-3532F3DF89BB}" srcOrd="8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24E39E-18F7-46BE-BEE1-7B1D6FDAA1E6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A1054ED1-C797-4336-A70D-E1F8ADD090A2}">
      <dgm:prSet phldrT="[Text]" custT="1"/>
      <dgm:spPr/>
      <dgm:t>
        <a:bodyPr/>
        <a:lstStyle/>
        <a:p>
          <a:r>
            <a:rPr lang="en-GB" sz="1100" b="1" i="0" u="none" strike="noStrike" cap="none" dirty="0">
              <a:solidFill>
                <a:schemeClr val="tx1"/>
              </a:solidFill>
              <a:effectLst/>
              <a:latin typeface="Comic Sans MS" panose="030F0702030302020204" pitchFamily="66" charset="0"/>
              <a:ea typeface="+mn-ea"/>
              <a:cs typeface="+mn-cs"/>
            </a:rPr>
            <a:t>Channels for communication</a:t>
          </a:r>
          <a:endParaRPr lang="en-GB" sz="1100" dirty="0"/>
        </a:p>
      </dgm:t>
    </dgm:pt>
    <dgm:pt modelId="{331F7690-6BD1-4569-88A2-8AE20AA67363}" type="parTrans" cxnId="{85A21F0B-C16F-45DC-9A65-5B2485130C58}">
      <dgm:prSet/>
      <dgm:spPr/>
      <dgm:t>
        <a:bodyPr/>
        <a:lstStyle/>
        <a:p>
          <a:endParaRPr lang="en-GB"/>
        </a:p>
      </dgm:t>
    </dgm:pt>
    <dgm:pt modelId="{3B8CE327-C30D-4332-9766-4765027D89F9}" type="sibTrans" cxnId="{85A21F0B-C16F-45DC-9A65-5B2485130C58}">
      <dgm:prSet/>
      <dgm:spPr/>
      <dgm:t>
        <a:bodyPr/>
        <a:lstStyle/>
        <a:p>
          <a:endParaRPr lang="en-GB"/>
        </a:p>
      </dgm:t>
    </dgm:pt>
    <dgm:pt modelId="{3061F065-30D8-4350-B384-B44A25FD9F03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5185CB03-9B86-4D84-A4DD-AD876C5D4393}" type="parTrans" cxnId="{9DF5A52F-F4AA-4D69-AD74-1C59F270ED4B}">
      <dgm:prSet/>
      <dgm:spPr/>
      <dgm:t>
        <a:bodyPr/>
        <a:lstStyle/>
        <a:p>
          <a:endParaRPr lang="en-GB"/>
        </a:p>
      </dgm:t>
    </dgm:pt>
    <dgm:pt modelId="{D7C4F72F-141E-4B51-8B6F-2221D7A11AB0}" type="sibTrans" cxnId="{9DF5A52F-F4AA-4D69-AD74-1C59F270ED4B}">
      <dgm:prSet/>
      <dgm:spPr/>
      <dgm:t>
        <a:bodyPr/>
        <a:lstStyle/>
        <a:p>
          <a:endParaRPr lang="en-GB"/>
        </a:p>
      </dgm:t>
    </dgm:pt>
    <dgm:pt modelId="{8F97BCDF-4BC0-47C8-9887-DC46EB3983EC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66574AB2-C0BF-43FD-B54D-08426003EFAC}" type="parTrans" cxnId="{AD3352F7-8A3B-48C8-9BB8-45618F1314EB}">
      <dgm:prSet/>
      <dgm:spPr/>
      <dgm:t>
        <a:bodyPr/>
        <a:lstStyle/>
        <a:p>
          <a:endParaRPr lang="en-GB"/>
        </a:p>
      </dgm:t>
    </dgm:pt>
    <dgm:pt modelId="{4A75940A-3016-431B-B583-F874EF56C7F0}" type="sibTrans" cxnId="{AD3352F7-8A3B-48C8-9BB8-45618F1314EB}">
      <dgm:prSet/>
      <dgm:spPr/>
      <dgm:t>
        <a:bodyPr/>
        <a:lstStyle/>
        <a:p>
          <a:endParaRPr lang="en-GB"/>
        </a:p>
      </dgm:t>
    </dgm:pt>
    <dgm:pt modelId="{1564F675-F47C-4115-8EC6-C03F777740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1EA9B1FD-29A1-4F33-B03F-ED8609F43129}" type="parTrans" cxnId="{A05DDB6E-F529-4F09-9C65-7975AAFA6945}">
      <dgm:prSet/>
      <dgm:spPr/>
      <dgm:t>
        <a:bodyPr/>
        <a:lstStyle/>
        <a:p>
          <a:endParaRPr lang="en-GB"/>
        </a:p>
      </dgm:t>
    </dgm:pt>
    <dgm:pt modelId="{BF5FDC50-F865-431C-A490-7B8A4910DF5B}" type="sibTrans" cxnId="{A05DDB6E-F529-4F09-9C65-7975AAFA6945}">
      <dgm:prSet/>
      <dgm:spPr/>
      <dgm:t>
        <a:bodyPr/>
        <a:lstStyle/>
        <a:p>
          <a:endParaRPr lang="en-GB"/>
        </a:p>
      </dgm:t>
    </dgm:pt>
    <dgm:pt modelId="{B058FD38-3524-4F5E-881C-36D4321AA4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F6962783-CAF9-4F0E-888B-3BB0351FDB24}" type="parTrans" cxnId="{C1B1E655-F837-45C8-8328-D1E47E84D9AB}">
      <dgm:prSet/>
      <dgm:spPr/>
      <dgm:t>
        <a:bodyPr/>
        <a:lstStyle/>
        <a:p>
          <a:endParaRPr lang="en-GB"/>
        </a:p>
      </dgm:t>
    </dgm:pt>
    <dgm:pt modelId="{527241E9-9E57-460F-B153-55BA46C11045}" type="sibTrans" cxnId="{C1B1E655-F837-45C8-8328-D1E47E84D9AB}">
      <dgm:prSet/>
      <dgm:spPr/>
      <dgm:t>
        <a:bodyPr/>
        <a:lstStyle/>
        <a:p>
          <a:endParaRPr lang="en-GB"/>
        </a:p>
      </dgm:t>
    </dgm:pt>
    <dgm:pt modelId="{37832B88-13A7-4234-A0BC-62C96AF9A3EF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DBAFCDFA-E015-4E30-AA90-499E880EBD59}" type="parTrans" cxnId="{10B5E79C-55A5-4542-A852-0A148C221E4C}">
      <dgm:prSet/>
      <dgm:spPr/>
      <dgm:t>
        <a:bodyPr/>
        <a:lstStyle/>
        <a:p>
          <a:endParaRPr lang="en-GB"/>
        </a:p>
      </dgm:t>
    </dgm:pt>
    <dgm:pt modelId="{30F6D3E8-E66B-4CCC-BFFB-BDF43117B55D}" type="sibTrans" cxnId="{10B5E79C-55A5-4542-A852-0A148C221E4C}">
      <dgm:prSet/>
      <dgm:spPr/>
      <dgm:t>
        <a:bodyPr/>
        <a:lstStyle/>
        <a:p>
          <a:endParaRPr lang="en-GB"/>
        </a:p>
      </dgm:t>
    </dgm:pt>
    <dgm:pt modelId="{BF248009-A227-4702-AA03-1800A7C86030}">
      <dgm:prSet phldrT="[Text]"/>
      <dgm:spPr/>
      <dgm:t>
        <a:bodyPr/>
        <a:lstStyle/>
        <a:p>
          <a:endParaRPr lang="en-US"/>
        </a:p>
      </dgm:t>
    </dgm:pt>
    <dgm:pt modelId="{62000AB7-0DAC-4F94-A32A-4EF6BB182214}" type="parTrans" cxnId="{A0FF5A1D-99E7-456B-8DF3-169CB21B8D58}">
      <dgm:prSet/>
      <dgm:spPr/>
      <dgm:t>
        <a:bodyPr/>
        <a:lstStyle/>
        <a:p>
          <a:endParaRPr lang="en-GB"/>
        </a:p>
      </dgm:t>
    </dgm:pt>
    <dgm:pt modelId="{911146BB-472A-411A-BA34-3078300A8793}" type="sibTrans" cxnId="{A0FF5A1D-99E7-456B-8DF3-169CB21B8D58}">
      <dgm:prSet/>
      <dgm:spPr/>
      <dgm:t>
        <a:bodyPr/>
        <a:lstStyle/>
        <a:p>
          <a:endParaRPr lang="en-GB"/>
        </a:p>
      </dgm:t>
    </dgm:pt>
    <dgm:pt modelId="{E8193BA4-C5C2-448A-B6BE-8FB379669185}" type="pres">
      <dgm:prSet presAssocID="{6524E39E-18F7-46BE-BEE1-7B1D6FDAA1E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387B56-59A9-4E48-8FC2-808F420962A8}" type="pres">
      <dgm:prSet presAssocID="{A1054ED1-C797-4336-A70D-E1F8ADD090A2}" presName="centerShape" presStyleLbl="node0" presStyleIdx="0" presStyleCnt="1" custScaleX="135388" custScaleY="136251"/>
      <dgm:spPr/>
      <dgm:t>
        <a:bodyPr/>
        <a:lstStyle/>
        <a:p>
          <a:endParaRPr lang="en-US"/>
        </a:p>
      </dgm:t>
    </dgm:pt>
    <dgm:pt modelId="{122ED9E7-5C80-40DB-913A-FBB1D3FA3099}" type="pres">
      <dgm:prSet presAssocID="{5185CB03-9B86-4D84-A4DD-AD876C5D4393}" presName="parTrans" presStyleLbl="sibTrans2D1" presStyleIdx="0" presStyleCnt="5"/>
      <dgm:spPr/>
      <dgm:t>
        <a:bodyPr/>
        <a:lstStyle/>
        <a:p>
          <a:endParaRPr lang="en-US"/>
        </a:p>
      </dgm:t>
    </dgm:pt>
    <dgm:pt modelId="{CACE9A90-04FE-4B4E-BAA0-5A6142B9CEEA}" type="pres">
      <dgm:prSet presAssocID="{5185CB03-9B86-4D84-A4DD-AD876C5D439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215A0B4-C03F-4B49-9334-D60109FEE7C9}" type="pres">
      <dgm:prSet presAssocID="{3061F065-30D8-4350-B384-B44A25FD9F0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5AA5F-D255-49C4-83B9-A5F8342CC037}" type="pres">
      <dgm:prSet presAssocID="{66574AB2-C0BF-43FD-B54D-08426003EFAC}" presName="parTrans" presStyleLbl="sibTrans2D1" presStyleIdx="1" presStyleCnt="5"/>
      <dgm:spPr/>
      <dgm:t>
        <a:bodyPr/>
        <a:lstStyle/>
        <a:p>
          <a:endParaRPr lang="en-US"/>
        </a:p>
      </dgm:t>
    </dgm:pt>
    <dgm:pt modelId="{E9C79B75-7BB2-445D-9967-925215BBDCE3}" type="pres">
      <dgm:prSet presAssocID="{66574AB2-C0BF-43FD-B54D-08426003EFA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558E2BB-0F60-4974-AE7D-047F07E5E3AA}" type="pres">
      <dgm:prSet presAssocID="{8F97BCDF-4BC0-47C8-9887-DC46EB3983E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72C145-1376-4FB5-AC42-C2A68796DFD6}" type="pres">
      <dgm:prSet presAssocID="{1EA9B1FD-29A1-4F33-B03F-ED8609F43129}" presName="parTrans" presStyleLbl="sibTrans2D1" presStyleIdx="2" presStyleCnt="5"/>
      <dgm:spPr/>
      <dgm:t>
        <a:bodyPr/>
        <a:lstStyle/>
        <a:p>
          <a:endParaRPr lang="en-US"/>
        </a:p>
      </dgm:t>
    </dgm:pt>
    <dgm:pt modelId="{C6F78B3E-88ED-4309-8990-1444477FEBC8}" type="pres">
      <dgm:prSet presAssocID="{1EA9B1FD-29A1-4F33-B03F-ED8609F4312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2406BC2-F77B-4779-8CFC-BEFF8514F319}" type="pres">
      <dgm:prSet presAssocID="{1564F675-F47C-4115-8EC6-C03F7777402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FDFAE-4685-42A7-A48B-0E5575F1946E}" type="pres">
      <dgm:prSet presAssocID="{F6962783-CAF9-4F0E-888B-3BB0351FDB24}" presName="parTrans" presStyleLbl="sibTrans2D1" presStyleIdx="3" presStyleCnt="5"/>
      <dgm:spPr/>
      <dgm:t>
        <a:bodyPr/>
        <a:lstStyle/>
        <a:p>
          <a:endParaRPr lang="en-US"/>
        </a:p>
      </dgm:t>
    </dgm:pt>
    <dgm:pt modelId="{A4B17B26-7772-485E-8ED8-169833CEAC36}" type="pres">
      <dgm:prSet presAssocID="{F6962783-CAF9-4F0E-888B-3BB0351FDB2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C68BF67-29B5-4D3F-9CF1-3532F3DF89BB}" type="pres">
      <dgm:prSet presAssocID="{B058FD38-3524-4F5E-881C-36D4321AA42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B0CCA-9A76-43DE-953B-014D4D9C0D2D}" type="pres">
      <dgm:prSet presAssocID="{DBAFCDFA-E015-4E30-AA90-499E880EBD59}" presName="parTrans" presStyleLbl="sibTrans2D1" presStyleIdx="4" presStyleCnt="5"/>
      <dgm:spPr/>
      <dgm:t>
        <a:bodyPr/>
        <a:lstStyle/>
        <a:p>
          <a:endParaRPr lang="en-US"/>
        </a:p>
      </dgm:t>
    </dgm:pt>
    <dgm:pt modelId="{6F3E0E65-7FAA-43DB-AE03-EF05EA6AB45E}" type="pres">
      <dgm:prSet presAssocID="{DBAFCDFA-E015-4E30-AA90-499E880EBD59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E8BC3CA6-3B4A-4ECD-A575-D435E9A544F2}" type="pres">
      <dgm:prSet presAssocID="{37832B88-13A7-4234-A0BC-62C96AF9A3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F5A52F-F4AA-4D69-AD74-1C59F270ED4B}" srcId="{A1054ED1-C797-4336-A70D-E1F8ADD090A2}" destId="{3061F065-30D8-4350-B384-B44A25FD9F03}" srcOrd="0" destOrd="0" parTransId="{5185CB03-9B86-4D84-A4DD-AD876C5D4393}" sibTransId="{D7C4F72F-141E-4B51-8B6F-2221D7A11AB0}"/>
    <dgm:cxn modelId="{50D2E933-1642-4176-A9A8-1BF2CB5DA19E}" type="presOf" srcId="{1EA9B1FD-29A1-4F33-B03F-ED8609F43129}" destId="{C6F78B3E-88ED-4309-8990-1444477FEBC8}" srcOrd="1" destOrd="0" presId="urn:microsoft.com/office/officeart/2005/8/layout/radial5"/>
    <dgm:cxn modelId="{F0D0632B-1350-4649-854A-941773D686F8}" type="presOf" srcId="{DBAFCDFA-E015-4E30-AA90-499E880EBD59}" destId="{6F3E0E65-7FAA-43DB-AE03-EF05EA6AB45E}" srcOrd="1" destOrd="0" presId="urn:microsoft.com/office/officeart/2005/8/layout/radial5"/>
    <dgm:cxn modelId="{85A21F0B-C16F-45DC-9A65-5B2485130C58}" srcId="{6524E39E-18F7-46BE-BEE1-7B1D6FDAA1E6}" destId="{A1054ED1-C797-4336-A70D-E1F8ADD090A2}" srcOrd="0" destOrd="0" parTransId="{331F7690-6BD1-4569-88A2-8AE20AA67363}" sibTransId="{3B8CE327-C30D-4332-9766-4765027D89F9}"/>
    <dgm:cxn modelId="{8E35CBB1-78D8-4241-840E-9C922253E5AB}" type="presOf" srcId="{6524E39E-18F7-46BE-BEE1-7B1D6FDAA1E6}" destId="{E8193BA4-C5C2-448A-B6BE-8FB379669185}" srcOrd="0" destOrd="0" presId="urn:microsoft.com/office/officeart/2005/8/layout/radial5"/>
    <dgm:cxn modelId="{A05DDB6E-F529-4F09-9C65-7975AAFA6945}" srcId="{A1054ED1-C797-4336-A70D-E1F8ADD090A2}" destId="{1564F675-F47C-4115-8EC6-C03F77774024}" srcOrd="2" destOrd="0" parTransId="{1EA9B1FD-29A1-4F33-B03F-ED8609F43129}" sibTransId="{BF5FDC50-F865-431C-A490-7B8A4910DF5B}"/>
    <dgm:cxn modelId="{64B2D8BB-43E7-496E-AB4C-BF5DBB37D06E}" type="presOf" srcId="{A1054ED1-C797-4336-A70D-E1F8ADD090A2}" destId="{E2387B56-59A9-4E48-8FC2-808F420962A8}" srcOrd="0" destOrd="0" presId="urn:microsoft.com/office/officeart/2005/8/layout/radial5"/>
    <dgm:cxn modelId="{63DC4315-E9FF-4D97-AB41-DCDECEE1FE41}" type="presOf" srcId="{66574AB2-C0BF-43FD-B54D-08426003EFAC}" destId="{B1B5AA5F-D255-49C4-83B9-A5F8342CC037}" srcOrd="0" destOrd="0" presId="urn:microsoft.com/office/officeart/2005/8/layout/radial5"/>
    <dgm:cxn modelId="{A0FF5A1D-99E7-456B-8DF3-169CB21B8D58}" srcId="{6524E39E-18F7-46BE-BEE1-7B1D6FDAA1E6}" destId="{BF248009-A227-4702-AA03-1800A7C86030}" srcOrd="1" destOrd="0" parTransId="{62000AB7-0DAC-4F94-A32A-4EF6BB182214}" sibTransId="{911146BB-472A-411A-BA34-3078300A8793}"/>
    <dgm:cxn modelId="{47F2E92A-91F7-4D73-8B89-348D0D24BBD5}" type="presOf" srcId="{1EA9B1FD-29A1-4F33-B03F-ED8609F43129}" destId="{7F72C145-1376-4FB5-AC42-C2A68796DFD6}" srcOrd="0" destOrd="0" presId="urn:microsoft.com/office/officeart/2005/8/layout/radial5"/>
    <dgm:cxn modelId="{2F167DD6-0381-404D-9640-4593A088640D}" type="presOf" srcId="{3061F065-30D8-4350-B384-B44A25FD9F03}" destId="{6215A0B4-C03F-4B49-9334-D60109FEE7C9}" srcOrd="0" destOrd="0" presId="urn:microsoft.com/office/officeart/2005/8/layout/radial5"/>
    <dgm:cxn modelId="{AD3352F7-8A3B-48C8-9BB8-45618F1314EB}" srcId="{A1054ED1-C797-4336-A70D-E1F8ADD090A2}" destId="{8F97BCDF-4BC0-47C8-9887-DC46EB3983EC}" srcOrd="1" destOrd="0" parTransId="{66574AB2-C0BF-43FD-B54D-08426003EFAC}" sibTransId="{4A75940A-3016-431B-B583-F874EF56C7F0}"/>
    <dgm:cxn modelId="{99E1247A-2272-441E-9FD2-08BD3ADF15BD}" type="presOf" srcId="{5185CB03-9B86-4D84-A4DD-AD876C5D4393}" destId="{122ED9E7-5C80-40DB-913A-FBB1D3FA3099}" srcOrd="0" destOrd="0" presId="urn:microsoft.com/office/officeart/2005/8/layout/radial5"/>
    <dgm:cxn modelId="{DE2D2F2A-A521-41C3-B8F4-077493BFBFB8}" type="presOf" srcId="{B058FD38-3524-4F5E-881C-36D4321AA424}" destId="{7C68BF67-29B5-4D3F-9CF1-3532F3DF89BB}" srcOrd="0" destOrd="0" presId="urn:microsoft.com/office/officeart/2005/8/layout/radial5"/>
    <dgm:cxn modelId="{C5C2993D-615C-4D7D-93C1-CF4D61DFBE7F}" type="presOf" srcId="{DBAFCDFA-E015-4E30-AA90-499E880EBD59}" destId="{1F3B0CCA-9A76-43DE-953B-014D4D9C0D2D}" srcOrd="0" destOrd="0" presId="urn:microsoft.com/office/officeart/2005/8/layout/radial5"/>
    <dgm:cxn modelId="{867BC668-E115-4BCD-A19A-3022A912E41C}" type="presOf" srcId="{1564F675-F47C-4115-8EC6-C03F77774024}" destId="{B2406BC2-F77B-4779-8CFC-BEFF8514F319}" srcOrd="0" destOrd="0" presId="urn:microsoft.com/office/officeart/2005/8/layout/radial5"/>
    <dgm:cxn modelId="{EE15E5CA-9289-4BC0-8DB0-3D8208DA626C}" type="presOf" srcId="{F6962783-CAF9-4F0E-888B-3BB0351FDB24}" destId="{58EFDFAE-4685-42A7-A48B-0E5575F1946E}" srcOrd="0" destOrd="0" presId="urn:microsoft.com/office/officeart/2005/8/layout/radial5"/>
    <dgm:cxn modelId="{920263B9-2807-4239-800E-40CCED9CB184}" type="presOf" srcId="{F6962783-CAF9-4F0E-888B-3BB0351FDB24}" destId="{A4B17B26-7772-485E-8ED8-169833CEAC36}" srcOrd="1" destOrd="0" presId="urn:microsoft.com/office/officeart/2005/8/layout/radial5"/>
    <dgm:cxn modelId="{10B5E79C-55A5-4542-A852-0A148C221E4C}" srcId="{A1054ED1-C797-4336-A70D-E1F8ADD090A2}" destId="{37832B88-13A7-4234-A0BC-62C96AF9A3EF}" srcOrd="4" destOrd="0" parTransId="{DBAFCDFA-E015-4E30-AA90-499E880EBD59}" sibTransId="{30F6D3E8-E66B-4CCC-BFFB-BDF43117B55D}"/>
    <dgm:cxn modelId="{41DBF5D2-3098-434D-8473-8D80F1D2B058}" type="presOf" srcId="{37832B88-13A7-4234-A0BC-62C96AF9A3EF}" destId="{E8BC3CA6-3B4A-4ECD-A575-D435E9A544F2}" srcOrd="0" destOrd="0" presId="urn:microsoft.com/office/officeart/2005/8/layout/radial5"/>
    <dgm:cxn modelId="{C1B1E655-F837-45C8-8328-D1E47E84D9AB}" srcId="{A1054ED1-C797-4336-A70D-E1F8ADD090A2}" destId="{B058FD38-3524-4F5E-881C-36D4321AA424}" srcOrd="3" destOrd="0" parTransId="{F6962783-CAF9-4F0E-888B-3BB0351FDB24}" sibTransId="{527241E9-9E57-460F-B153-55BA46C11045}"/>
    <dgm:cxn modelId="{885EFA2F-1257-4082-A43A-E9E7908F5C77}" type="presOf" srcId="{8F97BCDF-4BC0-47C8-9887-DC46EB3983EC}" destId="{6558E2BB-0F60-4974-AE7D-047F07E5E3AA}" srcOrd="0" destOrd="0" presId="urn:microsoft.com/office/officeart/2005/8/layout/radial5"/>
    <dgm:cxn modelId="{A7662386-03FA-4A4A-A331-C63231E72C62}" type="presOf" srcId="{5185CB03-9B86-4D84-A4DD-AD876C5D4393}" destId="{CACE9A90-04FE-4B4E-BAA0-5A6142B9CEEA}" srcOrd="1" destOrd="0" presId="urn:microsoft.com/office/officeart/2005/8/layout/radial5"/>
    <dgm:cxn modelId="{EC71FFB6-DAA2-4243-B545-4A79531A2740}" type="presOf" srcId="{66574AB2-C0BF-43FD-B54D-08426003EFAC}" destId="{E9C79B75-7BB2-445D-9967-925215BBDCE3}" srcOrd="1" destOrd="0" presId="urn:microsoft.com/office/officeart/2005/8/layout/radial5"/>
    <dgm:cxn modelId="{BE6BE5CD-C488-4C67-8EB0-86BDFAF71005}" type="presParOf" srcId="{E8193BA4-C5C2-448A-B6BE-8FB379669185}" destId="{E2387B56-59A9-4E48-8FC2-808F420962A8}" srcOrd="0" destOrd="0" presId="urn:microsoft.com/office/officeart/2005/8/layout/radial5"/>
    <dgm:cxn modelId="{671809B7-1CA3-4869-BE3D-1541B095839C}" type="presParOf" srcId="{E8193BA4-C5C2-448A-B6BE-8FB379669185}" destId="{122ED9E7-5C80-40DB-913A-FBB1D3FA3099}" srcOrd="1" destOrd="0" presId="urn:microsoft.com/office/officeart/2005/8/layout/radial5"/>
    <dgm:cxn modelId="{423EF55D-9C94-46A0-852B-3028DCFF7F26}" type="presParOf" srcId="{122ED9E7-5C80-40DB-913A-FBB1D3FA3099}" destId="{CACE9A90-04FE-4B4E-BAA0-5A6142B9CEEA}" srcOrd="0" destOrd="0" presId="urn:microsoft.com/office/officeart/2005/8/layout/radial5"/>
    <dgm:cxn modelId="{D03CDCF2-EBE9-4C67-8429-C74049D64AC5}" type="presParOf" srcId="{E8193BA4-C5C2-448A-B6BE-8FB379669185}" destId="{6215A0B4-C03F-4B49-9334-D60109FEE7C9}" srcOrd="2" destOrd="0" presId="urn:microsoft.com/office/officeart/2005/8/layout/radial5"/>
    <dgm:cxn modelId="{0B2C993B-5323-43DB-AA86-2E905CC089FA}" type="presParOf" srcId="{E8193BA4-C5C2-448A-B6BE-8FB379669185}" destId="{B1B5AA5F-D255-49C4-83B9-A5F8342CC037}" srcOrd="3" destOrd="0" presId="urn:microsoft.com/office/officeart/2005/8/layout/radial5"/>
    <dgm:cxn modelId="{51995AC7-2DDE-4C49-8DF8-39D0C6DEC363}" type="presParOf" srcId="{B1B5AA5F-D255-49C4-83B9-A5F8342CC037}" destId="{E9C79B75-7BB2-445D-9967-925215BBDCE3}" srcOrd="0" destOrd="0" presId="urn:microsoft.com/office/officeart/2005/8/layout/radial5"/>
    <dgm:cxn modelId="{8E51CDF6-9FCD-45AB-B22C-2F06F3E55184}" type="presParOf" srcId="{E8193BA4-C5C2-448A-B6BE-8FB379669185}" destId="{6558E2BB-0F60-4974-AE7D-047F07E5E3AA}" srcOrd="4" destOrd="0" presId="urn:microsoft.com/office/officeart/2005/8/layout/radial5"/>
    <dgm:cxn modelId="{2E910FAB-507F-4BCC-A0B2-3E87568584A3}" type="presParOf" srcId="{E8193BA4-C5C2-448A-B6BE-8FB379669185}" destId="{7F72C145-1376-4FB5-AC42-C2A68796DFD6}" srcOrd="5" destOrd="0" presId="urn:microsoft.com/office/officeart/2005/8/layout/radial5"/>
    <dgm:cxn modelId="{B00B2F5E-C879-4334-9605-5164218D621A}" type="presParOf" srcId="{7F72C145-1376-4FB5-AC42-C2A68796DFD6}" destId="{C6F78B3E-88ED-4309-8990-1444477FEBC8}" srcOrd="0" destOrd="0" presId="urn:microsoft.com/office/officeart/2005/8/layout/radial5"/>
    <dgm:cxn modelId="{0F76C1C0-D6AF-4617-88B3-FB4F729D80AE}" type="presParOf" srcId="{E8193BA4-C5C2-448A-B6BE-8FB379669185}" destId="{B2406BC2-F77B-4779-8CFC-BEFF8514F319}" srcOrd="6" destOrd="0" presId="urn:microsoft.com/office/officeart/2005/8/layout/radial5"/>
    <dgm:cxn modelId="{7FA4B6CA-6910-4A79-971B-CFC7640DA63D}" type="presParOf" srcId="{E8193BA4-C5C2-448A-B6BE-8FB379669185}" destId="{58EFDFAE-4685-42A7-A48B-0E5575F1946E}" srcOrd="7" destOrd="0" presId="urn:microsoft.com/office/officeart/2005/8/layout/radial5"/>
    <dgm:cxn modelId="{34E80ACF-C905-4FBF-AF19-0D96C218FCAE}" type="presParOf" srcId="{58EFDFAE-4685-42A7-A48B-0E5575F1946E}" destId="{A4B17B26-7772-485E-8ED8-169833CEAC36}" srcOrd="0" destOrd="0" presId="urn:microsoft.com/office/officeart/2005/8/layout/radial5"/>
    <dgm:cxn modelId="{E0250DA9-D6C0-4764-85FD-75C8B2FEB416}" type="presParOf" srcId="{E8193BA4-C5C2-448A-B6BE-8FB379669185}" destId="{7C68BF67-29B5-4D3F-9CF1-3532F3DF89BB}" srcOrd="8" destOrd="0" presId="urn:microsoft.com/office/officeart/2005/8/layout/radial5"/>
    <dgm:cxn modelId="{EA8ECBB3-E49E-47A4-8E1C-F85B07EECD0A}" type="presParOf" srcId="{E8193BA4-C5C2-448A-B6BE-8FB379669185}" destId="{1F3B0CCA-9A76-43DE-953B-014D4D9C0D2D}" srcOrd="9" destOrd="0" presId="urn:microsoft.com/office/officeart/2005/8/layout/radial5"/>
    <dgm:cxn modelId="{5B1917C1-AC4F-4CB9-8926-E44336E577B6}" type="presParOf" srcId="{1F3B0CCA-9A76-43DE-953B-014D4D9C0D2D}" destId="{6F3E0E65-7FAA-43DB-AE03-EF05EA6AB45E}" srcOrd="0" destOrd="0" presId="urn:microsoft.com/office/officeart/2005/8/layout/radial5"/>
    <dgm:cxn modelId="{0BBBB6A3-2E51-4AFE-A73E-27CB5DCC879C}" type="presParOf" srcId="{E8193BA4-C5C2-448A-B6BE-8FB379669185}" destId="{E8BC3CA6-3B4A-4ECD-A575-D435E9A544F2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87B56-59A9-4E48-8FC2-808F420962A8}">
      <dsp:nvSpPr>
        <dsp:cNvPr id="0" name=""/>
        <dsp:cNvSpPr/>
      </dsp:nvSpPr>
      <dsp:spPr>
        <a:xfrm>
          <a:off x="1364268" y="1701453"/>
          <a:ext cx="1021827" cy="1021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Issues affecting availability</a:t>
          </a:r>
        </a:p>
      </dsp:txBody>
      <dsp:txXfrm>
        <a:off x="1513911" y="1851096"/>
        <a:ext cx="722541" cy="722541"/>
      </dsp:txXfrm>
    </dsp:sp>
    <dsp:sp modelId="{122ED9E7-5C80-40DB-913A-FBB1D3FA3099}">
      <dsp:nvSpPr>
        <dsp:cNvPr id="0" name=""/>
        <dsp:cNvSpPr/>
      </dsp:nvSpPr>
      <dsp:spPr>
        <a:xfrm rot="16200000">
          <a:off x="1766486" y="1328808"/>
          <a:ext cx="217391" cy="34742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1799095" y="1430901"/>
        <a:ext cx="152174" cy="208453"/>
      </dsp:txXfrm>
    </dsp:sp>
    <dsp:sp modelId="{6215A0B4-C03F-4B49-9334-D60109FEE7C9}">
      <dsp:nvSpPr>
        <dsp:cNvPr id="0" name=""/>
        <dsp:cNvSpPr/>
      </dsp:nvSpPr>
      <dsp:spPr>
        <a:xfrm>
          <a:off x="1364268" y="269451"/>
          <a:ext cx="1021827" cy="1021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 </a:t>
          </a:r>
        </a:p>
      </dsp:txBody>
      <dsp:txXfrm>
        <a:off x="1513911" y="419094"/>
        <a:ext cx="722541" cy="722541"/>
      </dsp:txXfrm>
    </dsp:sp>
    <dsp:sp modelId="{B1B5AA5F-D255-49C4-83B9-A5F8342CC037}">
      <dsp:nvSpPr>
        <dsp:cNvPr id="0" name=""/>
        <dsp:cNvSpPr/>
      </dsp:nvSpPr>
      <dsp:spPr>
        <a:xfrm rot="20520000">
          <a:off x="2441591" y="1819301"/>
          <a:ext cx="217391" cy="34742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2443187" y="1898862"/>
        <a:ext cx="152174" cy="208453"/>
      </dsp:txXfrm>
    </dsp:sp>
    <dsp:sp modelId="{6558E2BB-0F60-4974-AE7D-047F07E5E3AA}">
      <dsp:nvSpPr>
        <dsp:cNvPr id="0" name=""/>
        <dsp:cNvSpPr/>
      </dsp:nvSpPr>
      <dsp:spPr>
        <a:xfrm>
          <a:off x="2726182" y="1258940"/>
          <a:ext cx="1021827" cy="1021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 </a:t>
          </a:r>
        </a:p>
      </dsp:txBody>
      <dsp:txXfrm>
        <a:off x="2875825" y="1408583"/>
        <a:ext cx="722541" cy="722541"/>
      </dsp:txXfrm>
    </dsp:sp>
    <dsp:sp modelId="{7F72C145-1376-4FB5-AC42-C2A68796DFD6}">
      <dsp:nvSpPr>
        <dsp:cNvPr id="0" name=""/>
        <dsp:cNvSpPr/>
      </dsp:nvSpPr>
      <dsp:spPr>
        <a:xfrm rot="3240000">
          <a:off x="2183724" y="2612935"/>
          <a:ext cx="217391" cy="34742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2197166" y="2656038"/>
        <a:ext cx="152174" cy="208453"/>
      </dsp:txXfrm>
    </dsp:sp>
    <dsp:sp modelId="{B2406BC2-F77B-4779-8CFC-BEFF8514F319}">
      <dsp:nvSpPr>
        <dsp:cNvPr id="0" name=""/>
        <dsp:cNvSpPr/>
      </dsp:nvSpPr>
      <dsp:spPr>
        <a:xfrm>
          <a:off x="2205977" y="2859966"/>
          <a:ext cx="1021827" cy="1021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 </a:t>
          </a:r>
        </a:p>
      </dsp:txBody>
      <dsp:txXfrm>
        <a:off x="2355620" y="3009609"/>
        <a:ext cx="722541" cy="722541"/>
      </dsp:txXfrm>
    </dsp:sp>
    <dsp:sp modelId="{58EFDFAE-4685-42A7-A48B-0E5575F1946E}">
      <dsp:nvSpPr>
        <dsp:cNvPr id="0" name=""/>
        <dsp:cNvSpPr/>
      </dsp:nvSpPr>
      <dsp:spPr>
        <a:xfrm rot="7560000">
          <a:off x="1349247" y="2612935"/>
          <a:ext cx="217391" cy="34742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10800000">
        <a:off x="1401022" y="2656038"/>
        <a:ext cx="152174" cy="208453"/>
      </dsp:txXfrm>
    </dsp:sp>
    <dsp:sp modelId="{7C68BF67-29B5-4D3F-9CF1-3532F3DF89BB}">
      <dsp:nvSpPr>
        <dsp:cNvPr id="0" name=""/>
        <dsp:cNvSpPr/>
      </dsp:nvSpPr>
      <dsp:spPr>
        <a:xfrm>
          <a:off x="522559" y="2859966"/>
          <a:ext cx="1021827" cy="1021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 </a:t>
          </a:r>
        </a:p>
      </dsp:txBody>
      <dsp:txXfrm>
        <a:off x="672202" y="3009609"/>
        <a:ext cx="722541" cy="722541"/>
      </dsp:txXfrm>
    </dsp:sp>
    <dsp:sp modelId="{1F3B0CCA-9A76-43DE-953B-014D4D9C0D2D}">
      <dsp:nvSpPr>
        <dsp:cNvPr id="0" name=""/>
        <dsp:cNvSpPr/>
      </dsp:nvSpPr>
      <dsp:spPr>
        <a:xfrm rot="11880000">
          <a:off x="1091380" y="1819301"/>
          <a:ext cx="217391" cy="34742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10800000">
        <a:off x="1155001" y="1898862"/>
        <a:ext cx="152174" cy="208453"/>
      </dsp:txXfrm>
    </dsp:sp>
    <dsp:sp modelId="{E8BC3CA6-3B4A-4ECD-A575-D435E9A544F2}">
      <dsp:nvSpPr>
        <dsp:cNvPr id="0" name=""/>
        <dsp:cNvSpPr/>
      </dsp:nvSpPr>
      <dsp:spPr>
        <a:xfrm>
          <a:off x="2354" y="1258940"/>
          <a:ext cx="1021827" cy="1021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 </a:t>
          </a:r>
        </a:p>
      </dsp:txBody>
      <dsp:txXfrm>
        <a:off x="151997" y="1408583"/>
        <a:ext cx="722541" cy="7225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87B56-59A9-4E48-8FC2-808F420962A8}">
      <dsp:nvSpPr>
        <dsp:cNvPr id="0" name=""/>
        <dsp:cNvSpPr/>
      </dsp:nvSpPr>
      <dsp:spPr>
        <a:xfrm>
          <a:off x="2394431" y="1490438"/>
          <a:ext cx="1062922" cy="10629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Benefits of collaboration tools</a:t>
          </a:r>
        </a:p>
      </dsp:txBody>
      <dsp:txXfrm>
        <a:off x="2550092" y="1646099"/>
        <a:ext cx="751600" cy="751600"/>
      </dsp:txXfrm>
    </dsp:sp>
    <dsp:sp modelId="{122ED9E7-5C80-40DB-913A-FBB1D3FA3099}">
      <dsp:nvSpPr>
        <dsp:cNvPr id="0" name=""/>
        <dsp:cNvSpPr/>
      </dsp:nvSpPr>
      <dsp:spPr>
        <a:xfrm rot="16200000">
          <a:off x="2813240" y="1103566"/>
          <a:ext cx="225305" cy="36139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2847036" y="1209641"/>
        <a:ext cx="157714" cy="216835"/>
      </dsp:txXfrm>
    </dsp:sp>
    <dsp:sp modelId="{6215A0B4-C03F-4B49-9334-D60109FEE7C9}">
      <dsp:nvSpPr>
        <dsp:cNvPr id="0" name=""/>
        <dsp:cNvSpPr/>
      </dsp:nvSpPr>
      <dsp:spPr>
        <a:xfrm>
          <a:off x="2394431" y="2411"/>
          <a:ext cx="1062922" cy="10629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 </a:t>
          </a:r>
        </a:p>
      </dsp:txBody>
      <dsp:txXfrm>
        <a:off x="2550092" y="158072"/>
        <a:ext cx="751600" cy="751600"/>
      </dsp:txXfrm>
    </dsp:sp>
    <dsp:sp modelId="{B1B5AA5F-D255-49C4-83B9-A5F8342CC037}">
      <dsp:nvSpPr>
        <dsp:cNvPr id="0" name=""/>
        <dsp:cNvSpPr/>
      </dsp:nvSpPr>
      <dsp:spPr>
        <a:xfrm rot="20520000">
          <a:off x="3514774" y="1613260"/>
          <a:ext cx="225305" cy="36139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3516428" y="1695982"/>
        <a:ext cx="157714" cy="216835"/>
      </dsp:txXfrm>
    </dsp:sp>
    <dsp:sp modelId="{6558E2BB-0F60-4974-AE7D-047F07E5E3AA}">
      <dsp:nvSpPr>
        <dsp:cNvPr id="0" name=""/>
        <dsp:cNvSpPr/>
      </dsp:nvSpPr>
      <dsp:spPr>
        <a:xfrm>
          <a:off x="3809630" y="1030613"/>
          <a:ext cx="1062922" cy="10629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 </a:t>
          </a:r>
        </a:p>
      </dsp:txBody>
      <dsp:txXfrm>
        <a:off x="3965291" y="1186274"/>
        <a:ext cx="751600" cy="751600"/>
      </dsp:txXfrm>
    </dsp:sp>
    <dsp:sp modelId="{7F72C145-1376-4FB5-AC42-C2A68796DFD6}">
      <dsp:nvSpPr>
        <dsp:cNvPr id="0" name=""/>
        <dsp:cNvSpPr/>
      </dsp:nvSpPr>
      <dsp:spPr>
        <a:xfrm rot="3240000">
          <a:off x="3246812" y="2437964"/>
          <a:ext cx="225305" cy="36139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3260743" y="2482902"/>
        <a:ext cx="157714" cy="216835"/>
      </dsp:txXfrm>
    </dsp:sp>
    <dsp:sp modelId="{B2406BC2-F77B-4779-8CFC-BEFF8514F319}">
      <dsp:nvSpPr>
        <dsp:cNvPr id="0" name=""/>
        <dsp:cNvSpPr/>
      </dsp:nvSpPr>
      <dsp:spPr>
        <a:xfrm>
          <a:off x="3269072" y="2694278"/>
          <a:ext cx="1062922" cy="10629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 </a:t>
          </a:r>
        </a:p>
      </dsp:txBody>
      <dsp:txXfrm>
        <a:off x="3424733" y="2849939"/>
        <a:ext cx="751600" cy="751600"/>
      </dsp:txXfrm>
    </dsp:sp>
    <dsp:sp modelId="{58EFDFAE-4685-42A7-A48B-0E5575F1946E}">
      <dsp:nvSpPr>
        <dsp:cNvPr id="0" name=""/>
        <dsp:cNvSpPr/>
      </dsp:nvSpPr>
      <dsp:spPr>
        <a:xfrm rot="7560000">
          <a:off x="2379667" y="2437964"/>
          <a:ext cx="225305" cy="36139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 rot="10800000">
        <a:off x="2433327" y="2482902"/>
        <a:ext cx="157714" cy="216835"/>
      </dsp:txXfrm>
    </dsp:sp>
    <dsp:sp modelId="{7C68BF67-29B5-4D3F-9CF1-3532F3DF89BB}">
      <dsp:nvSpPr>
        <dsp:cNvPr id="0" name=""/>
        <dsp:cNvSpPr/>
      </dsp:nvSpPr>
      <dsp:spPr>
        <a:xfrm>
          <a:off x="1519791" y="2694278"/>
          <a:ext cx="1062922" cy="10629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 </a:t>
          </a:r>
        </a:p>
      </dsp:txBody>
      <dsp:txXfrm>
        <a:off x="1675452" y="2849939"/>
        <a:ext cx="751600" cy="751600"/>
      </dsp:txXfrm>
    </dsp:sp>
    <dsp:sp modelId="{1F3B0CCA-9A76-43DE-953B-014D4D9C0D2D}">
      <dsp:nvSpPr>
        <dsp:cNvPr id="0" name=""/>
        <dsp:cNvSpPr/>
      </dsp:nvSpPr>
      <dsp:spPr>
        <a:xfrm rot="11880000">
          <a:off x="2111705" y="1613260"/>
          <a:ext cx="225305" cy="36139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 rot="10800000">
        <a:off x="2177642" y="1695982"/>
        <a:ext cx="157714" cy="216835"/>
      </dsp:txXfrm>
    </dsp:sp>
    <dsp:sp modelId="{E8BC3CA6-3B4A-4ECD-A575-D435E9A544F2}">
      <dsp:nvSpPr>
        <dsp:cNvPr id="0" name=""/>
        <dsp:cNvSpPr/>
      </dsp:nvSpPr>
      <dsp:spPr>
        <a:xfrm>
          <a:off x="979233" y="1030613"/>
          <a:ext cx="1062922" cy="10629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 </a:t>
          </a:r>
        </a:p>
      </dsp:txBody>
      <dsp:txXfrm>
        <a:off x="1134894" y="1186274"/>
        <a:ext cx="751600" cy="751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87B56-59A9-4E48-8FC2-808F420962A8}">
      <dsp:nvSpPr>
        <dsp:cNvPr id="0" name=""/>
        <dsp:cNvSpPr/>
      </dsp:nvSpPr>
      <dsp:spPr>
        <a:xfrm>
          <a:off x="1551068" y="1428639"/>
          <a:ext cx="1019288" cy="1019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Possible disasters</a:t>
          </a:r>
        </a:p>
      </dsp:txBody>
      <dsp:txXfrm>
        <a:off x="1700339" y="1577910"/>
        <a:ext cx="720746" cy="720746"/>
      </dsp:txXfrm>
    </dsp:sp>
    <dsp:sp modelId="{122ED9E7-5C80-40DB-913A-FBB1D3FA3099}">
      <dsp:nvSpPr>
        <dsp:cNvPr id="0" name=""/>
        <dsp:cNvSpPr/>
      </dsp:nvSpPr>
      <dsp:spPr>
        <a:xfrm rot="16200000">
          <a:off x="1952956" y="1058146"/>
          <a:ext cx="215512" cy="34655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1985283" y="1159784"/>
        <a:ext cx="150858" cy="207935"/>
      </dsp:txXfrm>
    </dsp:sp>
    <dsp:sp modelId="{6215A0B4-C03F-4B49-9334-D60109FEE7C9}">
      <dsp:nvSpPr>
        <dsp:cNvPr id="0" name=""/>
        <dsp:cNvSpPr/>
      </dsp:nvSpPr>
      <dsp:spPr>
        <a:xfrm>
          <a:off x="1551068" y="2724"/>
          <a:ext cx="1019288" cy="1019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 </a:t>
          </a:r>
        </a:p>
      </dsp:txBody>
      <dsp:txXfrm>
        <a:off x="1700339" y="151995"/>
        <a:ext cx="720746" cy="720746"/>
      </dsp:txXfrm>
    </dsp:sp>
    <dsp:sp modelId="{B1B5AA5F-D255-49C4-83B9-A5F8342CC037}">
      <dsp:nvSpPr>
        <dsp:cNvPr id="0" name=""/>
        <dsp:cNvSpPr/>
      </dsp:nvSpPr>
      <dsp:spPr>
        <a:xfrm rot="20520000">
          <a:off x="2625218" y="1546573"/>
          <a:ext cx="215512" cy="34655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2626800" y="1625874"/>
        <a:ext cx="150858" cy="207935"/>
      </dsp:txXfrm>
    </dsp:sp>
    <dsp:sp modelId="{6558E2BB-0F60-4974-AE7D-047F07E5E3AA}">
      <dsp:nvSpPr>
        <dsp:cNvPr id="0" name=""/>
        <dsp:cNvSpPr/>
      </dsp:nvSpPr>
      <dsp:spPr>
        <a:xfrm>
          <a:off x="2907194" y="988007"/>
          <a:ext cx="1019288" cy="1019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 </a:t>
          </a:r>
        </a:p>
      </dsp:txBody>
      <dsp:txXfrm>
        <a:off x="3056465" y="1137278"/>
        <a:ext cx="720746" cy="720746"/>
      </dsp:txXfrm>
    </dsp:sp>
    <dsp:sp modelId="{7F72C145-1376-4FB5-AC42-C2A68796DFD6}">
      <dsp:nvSpPr>
        <dsp:cNvPr id="0" name=""/>
        <dsp:cNvSpPr/>
      </dsp:nvSpPr>
      <dsp:spPr>
        <a:xfrm rot="3240000">
          <a:off x="2368437" y="2336865"/>
          <a:ext cx="215512" cy="34655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2381763" y="2380023"/>
        <a:ext cx="150858" cy="207935"/>
      </dsp:txXfrm>
    </dsp:sp>
    <dsp:sp modelId="{B2406BC2-F77B-4779-8CFC-BEFF8514F319}">
      <dsp:nvSpPr>
        <dsp:cNvPr id="0" name=""/>
        <dsp:cNvSpPr/>
      </dsp:nvSpPr>
      <dsp:spPr>
        <a:xfrm>
          <a:off x="2389200" y="2582229"/>
          <a:ext cx="1019288" cy="1019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 </a:t>
          </a:r>
        </a:p>
      </dsp:txBody>
      <dsp:txXfrm>
        <a:off x="2538471" y="2731500"/>
        <a:ext cx="720746" cy="720746"/>
      </dsp:txXfrm>
    </dsp:sp>
    <dsp:sp modelId="{58EFDFAE-4685-42A7-A48B-0E5575F1946E}">
      <dsp:nvSpPr>
        <dsp:cNvPr id="0" name=""/>
        <dsp:cNvSpPr/>
      </dsp:nvSpPr>
      <dsp:spPr>
        <a:xfrm rot="7560000">
          <a:off x="1537476" y="2336865"/>
          <a:ext cx="215512" cy="34655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 rot="10800000">
        <a:off x="1588804" y="2380023"/>
        <a:ext cx="150858" cy="207935"/>
      </dsp:txXfrm>
    </dsp:sp>
    <dsp:sp modelId="{7C68BF67-29B5-4D3F-9CF1-3532F3DF89BB}">
      <dsp:nvSpPr>
        <dsp:cNvPr id="0" name=""/>
        <dsp:cNvSpPr/>
      </dsp:nvSpPr>
      <dsp:spPr>
        <a:xfrm>
          <a:off x="712936" y="2582229"/>
          <a:ext cx="1019288" cy="1019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 </a:t>
          </a:r>
        </a:p>
      </dsp:txBody>
      <dsp:txXfrm>
        <a:off x="862207" y="2731500"/>
        <a:ext cx="720746" cy="720746"/>
      </dsp:txXfrm>
    </dsp:sp>
    <dsp:sp modelId="{1F3B0CCA-9A76-43DE-953B-014D4D9C0D2D}">
      <dsp:nvSpPr>
        <dsp:cNvPr id="0" name=""/>
        <dsp:cNvSpPr/>
      </dsp:nvSpPr>
      <dsp:spPr>
        <a:xfrm rot="11880000">
          <a:off x="1280694" y="1546573"/>
          <a:ext cx="215512" cy="34655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 rot="10800000">
        <a:off x="1343766" y="1625874"/>
        <a:ext cx="150858" cy="207935"/>
      </dsp:txXfrm>
    </dsp:sp>
    <dsp:sp modelId="{E8BC3CA6-3B4A-4ECD-A575-D435E9A544F2}">
      <dsp:nvSpPr>
        <dsp:cNvPr id="0" name=""/>
        <dsp:cNvSpPr/>
      </dsp:nvSpPr>
      <dsp:spPr>
        <a:xfrm>
          <a:off x="194942" y="988007"/>
          <a:ext cx="1019288" cy="1019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 </a:t>
          </a:r>
        </a:p>
      </dsp:txBody>
      <dsp:txXfrm>
        <a:off x="344213" y="1137278"/>
        <a:ext cx="720746" cy="7207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87B56-59A9-4E48-8FC2-808F420962A8}">
      <dsp:nvSpPr>
        <dsp:cNvPr id="0" name=""/>
        <dsp:cNvSpPr/>
      </dsp:nvSpPr>
      <dsp:spPr>
        <a:xfrm>
          <a:off x="1768855" y="1680390"/>
          <a:ext cx="1197734" cy="1197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Benefits of collaborative technologies</a:t>
          </a:r>
        </a:p>
      </dsp:txBody>
      <dsp:txXfrm>
        <a:off x="1944259" y="1855794"/>
        <a:ext cx="846926" cy="846926"/>
      </dsp:txXfrm>
    </dsp:sp>
    <dsp:sp modelId="{122ED9E7-5C80-40DB-913A-FBB1D3FA3099}">
      <dsp:nvSpPr>
        <dsp:cNvPr id="0" name=""/>
        <dsp:cNvSpPr/>
      </dsp:nvSpPr>
      <dsp:spPr>
        <a:xfrm rot="16200000">
          <a:off x="2240633" y="1244178"/>
          <a:ext cx="254178" cy="40722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2278760" y="1363751"/>
        <a:ext cx="177925" cy="244337"/>
      </dsp:txXfrm>
    </dsp:sp>
    <dsp:sp modelId="{6215A0B4-C03F-4B49-9334-D60109FEE7C9}">
      <dsp:nvSpPr>
        <dsp:cNvPr id="0" name=""/>
        <dsp:cNvSpPr/>
      </dsp:nvSpPr>
      <dsp:spPr>
        <a:xfrm>
          <a:off x="1768855" y="3073"/>
          <a:ext cx="1197734" cy="1197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 </a:t>
          </a:r>
        </a:p>
      </dsp:txBody>
      <dsp:txXfrm>
        <a:off x="1944259" y="178477"/>
        <a:ext cx="846926" cy="846926"/>
      </dsp:txXfrm>
    </dsp:sp>
    <dsp:sp modelId="{B1B5AA5F-D255-49C4-83B9-A5F8342CC037}">
      <dsp:nvSpPr>
        <dsp:cNvPr id="0" name=""/>
        <dsp:cNvSpPr/>
      </dsp:nvSpPr>
      <dsp:spPr>
        <a:xfrm>
          <a:off x="3072098" y="2075642"/>
          <a:ext cx="254178" cy="40722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3072098" y="2157088"/>
        <a:ext cx="177925" cy="244337"/>
      </dsp:txXfrm>
    </dsp:sp>
    <dsp:sp modelId="{6558E2BB-0F60-4974-AE7D-047F07E5E3AA}">
      <dsp:nvSpPr>
        <dsp:cNvPr id="0" name=""/>
        <dsp:cNvSpPr/>
      </dsp:nvSpPr>
      <dsp:spPr>
        <a:xfrm>
          <a:off x="3446172" y="1680390"/>
          <a:ext cx="1197734" cy="1197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 </a:t>
          </a:r>
        </a:p>
      </dsp:txBody>
      <dsp:txXfrm>
        <a:off x="3621576" y="1855794"/>
        <a:ext cx="846926" cy="846926"/>
      </dsp:txXfrm>
    </dsp:sp>
    <dsp:sp modelId="{7F72C145-1376-4FB5-AC42-C2A68796DFD6}">
      <dsp:nvSpPr>
        <dsp:cNvPr id="0" name=""/>
        <dsp:cNvSpPr/>
      </dsp:nvSpPr>
      <dsp:spPr>
        <a:xfrm rot="5400000">
          <a:off x="2240633" y="2907107"/>
          <a:ext cx="254178" cy="40722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2278760" y="2950427"/>
        <a:ext cx="177925" cy="244337"/>
      </dsp:txXfrm>
    </dsp:sp>
    <dsp:sp modelId="{B2406BC2-F77B-4779-8CFC-BEFF8514F319}">
      <dsp:nvSpPr>
        <dsp:cNvPr id="0" name=""/>
        <dsp:cNvSpPr/>
      </dsp:nvSpPr>
      <dsp:spPr>
        <a:xfrm>
          <a:off x="1768855" y="3357706"/>
          <a:ext cx="1197734" cy="1197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 </a:t>
          </a:r>
        </a:p>
      </dsp:txBody>
      <dsp:txXfrm>
        <a:off x="1944259" y="3533110"/>
        <a:ext cx="846926" cy="846926"/>
      </dsp:txXfrm>
    </dsp:sp>
    <dsp:sp modelId="{58EFDFAE-4685-42A7-A48B-0E5575F1946E}">
      <dsp:nvSpPr>
        <dsp:cNvPr id="0" name=""/>
        <dsp:cNvSpPr/>
      </dsp:nvSpPr>
      <dsp:spPr>
        <a:xfrm rot="10800000">
          <a:off x="1409169" y="2075642"/>
          <a:ext cx="254178" cy="40722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10800000">
        <a:off x="1485422" y="2157088"/>
        <a:ext cx="177925" cy="244337"/>
      </dsp:txXfrm>
    </dsp:sp>
    <dsp:sp modelId="{7C68BF67-29B5-4D3F-9CF1-3532F3DF89BB}">
      <dsp:nvSpPr>
        <dsp:cNvPr id="0" name=""/>
        <dsp:cNvSpPr/>
      </dsp:nvSpPr>
      <dsp:spPr>
        <a:xfrm>
          <a:off x="91538" y="1680390"/>
          <a:ext cx="1197734" cy="1197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 </a:t>
          </a:r>
        </a:p>
      </dsp:txBody>
      <dsp:txXfrm>
        <a:off x="266942" y="1855794"/>
        <a:ext cx="846926" cy="8469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87B56-59A9-4E48-8FC2-808F420962A8}">
      <dsp:nvSpPr>
        <dsp:cNvPr id="0" name=""/>
        <dsp:cNvSpPr/>
      </dsp:nvSpPr>
      <dsp:spPr>
        <a:xfrm>
          <a:off x="1742509" y="1349071"/>
          <a:ext cx="1494487" cy="15040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i="0" u="none" strike="noStrike" kern="1200" cap="none" dirty="0">
              <a:solidFill>
                <a:schemeClr val="tx1"/>
              </a:solidFill>
              <a:effectLst/>
              <a:latin typeface="Comic Sans MS" panose="030F0702030302020204" pitchFamily="66" charset="0"/>
              <a:ea typeface="+mn-ea"/>
              <a:cs typeface="+mn-cs"/>
            </a:rPr>
            <a:t>Channels for communication</a:t>
          </a:r>
          <a:endParaRPr lang="en-GB" sz="1100" kern="1200" dirty="0"/>
        </a:p>
      </dsp:txBody>
      <dsp:txXfrm>
        <a:off x="1961372" y="1569329"/>
        <a:ext cx="1056761" cy="1063497"/>
      </dsp:txXfrm>
    </dsp:sp>
    <dsp:sp modelId="{122ED9E7-5C80-40DB-913A-FBB1D3FA3099}">
      <dsp:nvSpPr>
        <dsp:cNvPr id="0" name=""/>
        <dsp:cNvSpPr/>
      </dsp:nvSpPr>
      <dsp:spPr>
        <a:xfrm rot="16200000">
          <a:off x="2425431" y="1043695"/>
          <a:ext cx="128643" cy="37531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2444728" y="1138054"/>
        <a:ext cx="90050" cy="225186"/>
      </dsp:txXfrm>
    </dsp:sp>
    <dsp:sp modelId="{6215A0B4-C03F-4B49-9334-D60109FEE7C9}">
      <dsp:nvSpPr>
        <dsp:cNvPr id="0" name=""/>
        <dsp:cNvSpPr/>
      </dsp:nvSpPr>
      <dsp:spPr>
        <a:xfrm>
          <a:off x="1937825" y="2492"/>
          <a:ext cx="1103855" cy="1103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 </a:t>
          </a:r>
        </a:p>
      </dsp:txBody>
      <dsp:txXfrm>
        <a:off x="2099481" y="164148"/>
        <a:ext cx="780543" cy="780543"/>
      </dsp:txXfrm>
    </dsp:sp>
    <dsp:sp modelId="{B1B5AA5F-D255-49C4-83B9-A5F8342CC037}">
      <dsp:nvSpPr>
        <dsp:cNvPr id="0" name=""/>
        <dsp:cNvSpPr/>
      </dsp:nvSpPr>
      <dsp:spPr>
        <a:xfrm rot="20520000">
          <a:off x="3249336" y="1645348"/>
          <a:ext cx="130929" cy="37531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3250297" y="1726479"/>
        <a:ext cx="91650" cy="225186"/>
      </dsp:txXfrm>
    </dsp:sp>
    <dsp:sp modelId="{6558E2BB-0F60-4974-AE7D-047F07E5E3AA}">
      <dsp:nvSpPr>
        <dsp:cNvPr id="0" name=""/>
        <dsp:cNvSpPr/>
      </dsp:nvSpPr>
      <dsp:spPr>
        <a:xfrm>
          <a:off x="3408785" y="1071207"/>
          <a:ext cx="1103855" cy="1103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 </a:t>
          </a:r>
        </a:p>
      </dsp:txBody>
      <dsp:txXfrm>
        <a:off x="3570441" y="1232863"/>
        <a:ext cx="780543" cy="780543"/>
      </dsp:txXfrm>
    </dsp:sp>
    <dsp:sp modelId="{7F72C145-1376-4FB5-AC42-C2A68796DFD6}">
      <dsp:nvSpPr>
        <dsp:cNvPr id="0" name=""/>
        <dsp:cNvSpPr/>
      </dsp:nvSpPr>
      <dsp:spPr>
        <a:xfrm rot="3240000">
          <a:off x="2935704" y="2616358"/>
          <a:ext cx="129521" cy="37531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2943713" y="2675702"/>
        <a:ext cx="90665" cy="225186"/>
      </dsp:txXfrm>
    </dsp:sp>
    <dsp:sp modelId="{B2406BC2-F77B-4779-8CFC-BEFF8514F319}">
      <dsp:nvSpPr>
        <dsp:cNvPr id="0" name=""/>
        <dsp:cNvSpPr/>
      </dsp:nvSpPr>
      <dsp:spPr>
        <a:xfrm>
          <a:off x="2846928" y="2800424"/>
          <a:ext cx="1103855" cy="1103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 </a:t>
          </a:r>
        </a:p>
      </dsp:txBody>
      <dsp:txXfrm>
        <a:off x="3008584" y="2962080"/>
        <a:ext cx="780543" cy="780543"/>
      </dsp:txXfrm>
    </dsp:sp>
    <dsp:sp modelId="{58EFDFAE-4685-42A7-A48B-0E5575F1946E}">
      <dsp:nvSpPr>
        <dsp:cNvPr id="0" name=""/>
        <dsp:cNvSpPr/>
      </dsp:nvSpPr>
      <dsp:spPr>
        <a:xfrm rot="7560000">
          <a:off x="1914280" y="2616358"/>
          <a:ext cx="129521" cy="37531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10800000">
        <a:off x="1945127" y="2675702"/>
        <a:ext cx="90665" cy="225186"/>
      </dsp:txXfrm>
    </dsp:sp>
    <dsp:sp modelId="{7C68BF67-29B5-4D3F-9CF1-3532F3DF89BB}">
      <dsp:nvSpPr>
        <dsp:cNvPr id="0" name=""/>
        <dsp:cNvSpPr/>
      </dsp:nvSpPr>
      <dsp:spPr>
        <a:xfrm>
          <a:off x="1028722" y="2800424"/>
          <a:ext cx="1103855" cy="1103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 </a:t>
          </a:r>
        </a:p>
      </dsp:txBody>
      <dsp:txXfrm>
        <a:off x="1190378" y="2962080"/>
        <a:ext cx="780543" cy="780543"/>
      </dsp:txXfrm>
    </dsp:sp>
    <dsp:sp modelId="{1F3B0CCA-9A76-43DE-953B-014D4D9C0D2D}">
      <dsp:nvSpPr>
        <dsp:cNvPr id="0" name=""/>
        <dsp:cNvSpPr/>
      </dsp:nvSpPr>
      <dsp:spPr>
        <a:xfrm rot="11880000">
          <a:off x="1599239" y="1645348"/>
          <a:ext cx="130929" cy="37531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10800000">
        <a:off x="1637557" y="1726479"/>
        <a:ext cx="91650" cy="225186"/>
      </dsp:txXfrm>
    </dsp:sp>
    <dsp:sp modelId="{E8BC3CA6-3B4A-4ECD-A575-D435E9A544F2}">
      <dsp:nvSpPr>
        <dsp:cNvPr id="0" name=""/>
        <dsp:cNvSpPr/>
      </dsp:nvSpPr>
      <dsp:spPr>
        <a:xfrm>
          <a:off x="466865" y="1071207"/>
          <a:ext cx="1103855" cy="1103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 </a:t>
          </a:r>
        </a:p>
      </dsp:txBody>
      <dsp:txXfrm>
        <a:off x="628521" y="1232863"/>
        <a:ext cx="780543" cy="780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3CB4-CE49-449C-A0A7-133E19837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DA4E00-0B52-4AD4-A85C-CE8265684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B535F-948F-4DAB-8260-8C9017D6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4B1-D349-441D-9FD9-AB4842D656C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DB11A-80DB-431C-9BBB-9ABE39E51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B1B1D-5367-49C0-A3DC-D5FBBFA7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9008-9087-42CE-96FD-5098C088D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87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E50A-AEFC-468C-B547-46E0494FF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57716-A043-4D8B-88C1-EFC082602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2D65B-5AFF-4C12-9B81-F860CD7D8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4B1-D349-441D-9FD9-AB4842D656C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28E9E-C756-42F6-8D0F-FE252388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6CD58-D0DE-433A-95B7-699CC7215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9008-9087-42CE-96FD-5098C088D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76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E490E3-73C0-4372-A354-E37CAAB5A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12F72-8000-4772-A5B9-CCC170DE1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2DB57-83D2-4F0C-9E28-76B7432D5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4B1-D349-441D-9FD9-AB4842D656C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A7BB8-E683-4745-966C-55D5309A2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EB157-F1CB-4746-9E09-ECD857306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9008-9087-42CE-96FD-5098C088D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0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A12FA-C87D-439E-9D8E-F7F07229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D944-5899-4449-AD99-27535D98C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6741A-428C-4880-B96F-1C2F19F1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4B1-D349-441D-9FD9-AB4842D656C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7A879-087F-4BDD-8CD9-E3CB47385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DCE6C-0996-4094-8E59-D9E37C23A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9008-9087-42CE-96FD-5098C088D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46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C0950-CF07-4B32-A92B-42341CAF7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381C0-8A08-4D79-AD91-2763DDBC6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0181E-AC7B-43B3-B1D6-6D29DD49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4B1-D349-441D-9FD9-AB4842D656C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35126-38EF-4501-BFAA-2B57B9368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7B200-04B3-4AB5-952E-7CFA45F77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9008-9087-42CE-96FD-5098C088D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89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5795A-BF48-4C24-B2C3-EB04770E0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3C39-6E7E-4DC4-A0A1-176F777BD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E4DD4-01A1-4F8A-B57B-AE35037DB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632B4-3ED0-4B6F-A463-2FFD7037A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4B1-D349-441D-9FD9-AB4842D656C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EACDE1-A169-4D7F-9168-75CD647F6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7E433-0F96-4CC9-86C1-C0985CD9E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9008-9087-42CE-96FD-5098C088D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82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B34A5-A5D7-43E2-9444-6115F4B86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7AF27-8D0E-48B3-AF5E-3A633FE1D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D29B16-AEAD-4994-BCB1-E5751F2AF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18CC4-A2C1-4C33-9E28-8B95248CB5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0E7C58-0EC3-472E-951D-D61FA8B2D6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66EEF0-90DC-4807-8C91-4C34A0DB4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4B1-D349-441D-9FD9-AB4842D656C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D097D-B6A5-4F50-A7AD-08069189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F0214C-A00B-4053-A23E-D9030708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9008-9087-42CE-96FD-5098C088D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31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24F7E-85EA-4578-B282-08FE9C81A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B4858-C05D-45D0-8B5D-2F3BBACAF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4B1-D349-441D-9FD9-AB4842D656C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548CFD-0AA3-43CF-8040-E8ABE823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1434BD-2157-47E8-8CB9-23781EB0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9008-9087-42CE-96FD-5098C088D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54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842E40-EBF5-472D-90D8-D867FA39C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4B1-D349-441D-9FD9-AB4842D656C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3F527-10CE-45C8-A741-65F54AE5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0F6BC-F94E-4315-A610-96854F830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9008-9087-42CE-96FD-5098C088D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07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87D19-2DA0-4077-82E2-493DCC32C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4991-72D9-4FE5-A464-05C474D2D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E15EE-5494-422F-8095-942E862FE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A27E5-F83E-436B-8A89-26CAD6D3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4B1-D349-441D-9FD9-AB4842D656C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F25AA-21A2-4341-B7EA-681932F79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47390-1157-4EA6-AD93-A8770C8BE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9008-9087-42CE-96FD-5098C088D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90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FC1-6225-47B7-BE29-0E332FE8F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A55FE-9674-4218-9B1F-F27A6165B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ACE0D0-1021-451F-851C-D74EA0ED1E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ACF22-480F-4BBB-96FC-4233EBA49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4B1-D349-441D-9FD9-AB4842D656C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7BE8A-0357-41F6-B921-380ED82E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EA964-BC12-477D-9503-3E8B635D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9008-9087-42CE-96FD-5098C088D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63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133CCB-D14E-4DF1-83E4-F3626B00A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1B260-D00B-45B6-B8ED-11C71B735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182B7-748D-4124-A584-333507043E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844B1-D349-441D-9FD9-AB4842D656C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964BB-99D6-4193-90C0-AB6198AC8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DF7BB-3E4B-40EF-87EC-5A424C5DE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D9008-9087-42CE-96FD-5098C088D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7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78114-6D06-409F-87DA-374A5C675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3556" y="1122363"/>
            <a:ext cx="4034444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Component 3 Learning Aim A Mind Maps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4D0A43-ED89-4F56-A536-D891ACA96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3556" y="3602038"/>
            <a:ext cx="4034444" cy="1655762"/>
          </a:xfrm>
        </p:spPr>
        <p:txBody>
          <a:bodyPr/>
          <a:lstStyle/>
          <a:p>
            <a:r>
              <a:rPr lang="en-GB" dirty="0"/>
              <a:t>Modern Technologies</a:t>
            </a:r>
          </a:p>
        </p:txBody>
      </p:sp>
      <p:pic>
        <p:nvPicPr>
          <p:cNvPr id="1026" name="Picture 2" descr="Free Mind Cliparts, Download Free Clip Art, Free Clip Art o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" y="1190798"/>
            <a:ext cx="52387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22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600FE2-76B7-48C9-9D0B-7AA368E89A6A}"/>
              </a:ext>
            </a:extLst>
          </p:cNvPr>
          <p:cNvSpPr/>
          <p:nvPr/>
        </p:nvSpPr>
        <p:spPr>
          <a:xfrm>
            <a:off x="119271" y="66262"/>
            <a:ext cx="3617842" cy="27697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endParaRPr lang="en-GB" sz="1400" b="1" dirty="0">
              <a:solidFill>
                <a:schemeClr val="tx1"/>
              </a:solidFill>
            </a:endParaRPr>
          </a:p>
          <a:p>
            <a:pPr fontAlgn="t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Key Terms</a:t>
            </a:r>
          </a:p>
          <a:p>
            <a:pPr fontAlgn="t"/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Bluetooth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  </a:t>
            </a:r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Ad hoc Network 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Personal Area Network 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Tethering 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Personal hotspot 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PIN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Encrypted 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USB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Insecure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   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Streaming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   </a:t>
            </a:r>
          </a:p>
          <a:p>
            <a:pPr algn="ctr"/>
            <a:endParaRPr lang="en-GB" sz="1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DE956F2-3E88-4ED5-8A28-C199B6126035}"/>
              </a:ext>
            </a:extLst>
          </p:cNvPr>
          <p:cNvSpPr/>
          <p:nvPr/>
        </p:nvSpPr>
        <p:spPr>
          <a:xfrm>
            <a:off x="3843130" y="66261"/>
            <a:ext cx="4041913" cy="9276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 traditional network is…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B41219-342C-46C6-83E5-09D9CA24F421}"/>
              </a:ext>
            </a:extLst>
          </p:cNvPr>
          <p:cNvSpPr/>
          <p:nvPr/>
        </p:nvSpPr>
        <p:spPr>
          <a:xfrm>
            <a:off x="7977810" y="66260"/>
            <a:ext cx="4134678" cy="9276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An </a:t>
            </a:r>
            <a:r>
              <a:rPr lang="en-US" sz="1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adhoc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network is…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DA328B1-6FC1-48A3-A0CE-21EAEB7E5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398477"/>
              </p:ext>
            </p:extLst>
          </p:nvPr>
        </p:nvGraphicFramePr>
        <p:xfrm>
          <a:off x="3843129" y="1088711"/>
          <a:ext cx="4412975" cy="1866017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093164">
                  <a:extLst>
                    <a:ext uri="{9D8B030D-6E8A-4147-A177-3AD203B41FA5}">
                      <a16:colId xmlns:a16="http://schemas.microsoft.com/office/drawing/2014/main" val="3944175750"/>
                    </a:ext>
                  </a:extLst>
                </a:gridCol>
                <a:gridCol w="2319811">
                  <a:extLst>
                    <a:ext uri="{9D8B030D-6E8A-4147-A177-3AD203B41FA5}">
                      <a16:colId xmlns:a16="http://schemas.microsoft.com/office/drawing/2014/main" val="3525243090"/>
                    </a:ext>
                  </a:extLst>
                </a:gridCol>
              </a:tblGrid>
              <a:tr h="320508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Benefits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​ of ad hoc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Drawbacks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​ of ad hoc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150034"/>
                  </a:ext>
                </a:extLst>
              </a:tr>
              <a:tr h="379006">
                <a:tc>
                  <a:txBody>
                    <a:bodyPr/>
                    <a:lstStyle/>
                    <a:p>
                      <a:pPr marL="171450" indent="-17145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00B050"/>
                        </a:buClr>
                        <a:buFont typeface="Calibri" panose="020F0502020204030204" pitchFamily="34" charset="0"/>
                        <a:buChar char="√"/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FF0000"/>
                        </a:buClr>
                        <a:buFont typeface="Calibri" panose="020F0502020204030204" pitchFamily="34" charset="0"/>
                        <a:buChar char="x"/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</a:p>
                    <a:p>
                      <a:pPr marL="0" indent="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FF0000"/>
                        </a:buClr>
                        <a:buFont typeface="Calibri" panose="020F0502020204030204" pitchFamily="34" charset="0"/>
                        <a:buNone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56623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marL="171450" indent="-17145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00B050"/>
                        </a:buClr>
                        <a:buFont typeface="Calibri" panose="020F0502020204030204" pitchFamily="34" charset="0"/>
                        <a:buChar char="√"/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FF0000"/>
                        </a:buClr>
                        <a:buFont typeface="Calibri" panose="020F0502020204030204" pitchFamily="34" charset="0"/>
                        <a:buChar char="x"/>
                      </a:pPr>
                      <a:r>
                        <a:rPr lang="en-GB" sz="1200" dirty="0">
                          <a:effectLst/>
                        </a:rPr>
                        <a:t>  </a:t>
                      </a:r>
                    </a:p>
                    <a:p>
                      <a:pPr marL="0" indent="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FF0000"/>
                        </a:buClr>
                        <a:buFont typeface="Calibri" panose="020F0502020204030204" pitchFamily="34" charset="0"/>
                        <a:buNone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360544"/>
                  </a:ext>
                </a:extLst>
              </a:tr>
              <a:tr h="521381">
                <a:tc>
                  <a:txBody>
                    <a:bodyPr/>
                    <a:lstStyle/>
                    <a:p>
                      <a:pPr marL="171450" indent="-17145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00B050"/>
                        </a:buClr>
                        <a:buFont typeface="Calibri" panose="020F0502020204030204" pitchFamily="34" charset="0"/>
                        <a:buChar char="√"/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FF0000"/>
                        </a:buClr>
                        <a:buFont typeface="Calibri" panose="020F0502020204030204" pitchFamily="34" charset="0"/>
                        <a:buChar char="x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926624"/>
                  </a:ext>
                </a:extLst>
              </a:tr>
            </a:tbl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B489A8A-3D35-4A26-A42C-78295184AE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1081062"/>
              </p:ext>
            </p:extLst>
          </p:nvPr>
        </p:nvGraphicFramePr>
        <p:xfrm>
          <a:off x="8362122" y="808110"/>
          <a:ext cx="3750364" cy="4151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29FCAC0-CAA7-4F94-AC93-82BDC4883FAD}"/>
              </a:ext>
            </a:extLst>
          </p:cNvPr>
          <p:cNvSpPr/>
          <p:nvPr/>
        </p:nvSpPr>
        <p:spPr>
          <a:xfrm>
            <a:off x="8984974" y="4773554"/>
            <a:ext cx="3127514" cy="20049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endParaRPr lang="en-GB" sz="1400" b="1" dirty="0">
              <a:solidFill>
                <a:schemeClr val="tx1"/>
              </a:solidFill>
            </a:endParaRP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Key Terms</a:t>
            </a: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Server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Downloading 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Uploading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Synchronising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7ADD959-02D1-41FF-951E-50BE58D3FC7F}"/>
              </a:ext>
            </a:extLst>
          </p:cNvPr>
          <p:cNvSpPr/>
          <p:nvPr/>
        </p:nvSpPr>
        <p:spPr>
          <a:xfrm>
            <a:off x="119271" y="3094385"/>
            <a:ext cx="3750364" cy="13077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Cloud storage is…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3CE15BD5-8EDF-45C0-A6A0-32739B92ED8D}"/>
              </a:ext>
            </a:extLst>
          </p:cNvPr>
          <p:cNvSpPr/>
          <p:nvPr/>
        </p:nvSpPr>
        <p:spPr>
          <a:xfrm>
            <a:off x="79512" y="4503642"/>
            <a:ext cx="4041913" cy="216220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What can be stored in the cloud?</a:t>
            </a:r>
          </a:p>
          <a:p>
            <a:pPr algn="ctr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BBD8155-49BB-4772-86A0-ED0A96D85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061"/>
              </p:ext>
            </p:extLst>
          </p:nvPr>
        </p:nvGraphicFramePr>
        <p:xfrm>
          <a:off x="4207566" y="4773554"/>
          <a:ext cx="4731025" cy="2004931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259495">
                  <a:extLst>
                    <a:ext uri="{9D8B030D-6E8A-4147-A177-3AD203B41FA5}">
                      <a16:colId xmlns:a16="http://schemas.microsoft.com/office/drawing/2014/main" val="3944175750"/>
                    </a:ext>
                  </a:extLst>
                </a:gridCol>
                <a:gridCol w="2471530">
                  <a:extLst>
                    <a:ext uri="{9D8B030D-6E8A-4147-A177-3AD203B41FA5}">
                      <a16:colId xmlns:a16="http://schemas.microsoft.com/office/drawing/2014/main" val="3525243090"/>
                    </a:ext>
                  </a:extLst>
                </a:gridCol>
              </a:tblGrid>
              <a:tr h="3475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Benefits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​ of cloud storage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Drawbacks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​ of cloud storage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150034"/>
                  </a:ext>
                </a:extLst>
              </a:tr>
              <a:tr h="545959">
                <a:tc>
                  <a:txBody>
                    <a:bodyPr/>
                    <a:lstStyle/>
                    <a:p>
                      <a:pPr marL="171450" indent="-17145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00B050"/>
                        </a:buClr>
                        <a:buFont typeface="Calibri" panose="020F0502020204030204" pitchFamily="34" charset="0"/>
                        <a:buChar char="√"/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FF0000"/>
                        </a:buClr>
                        <a:buFont typeface="Calibri" panose="020F0502020204030204" pitchFamily="34" charset="0"/>
                        <a:buChar char="x"/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</a:p>
                    <a:p>
                      <a:pPr marL="0" indent="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FF0000"/>
                        </a:buClr>
                        <a:buFont typeface="Calibri" panose="020F0502020204030204" pitchFamily="34" charset="0"/>
                        <a:buNone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566235"/>
                  </a:ext>
                </a:extLst>
              </a:tr>
              <a:tr h="545959">
                <a:tc>
                  <a:txBody>
                    <a:bodyPr/>
                    <a:lstStyle/>
                    <a:p>
                      <a:pPr marL="171450" indent="-17145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00B050"/>
                        </a:buClr>
                        <a:buFont typeface="Calibri" panose="020F0502020204030204" pitchFamily="34" charset="0"/>
                        <a:buChar char="√"/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FF0000"/>
                        </a:buClr>
                        <a:buFont typeface="Calibri" panose="020F0502020204030204" pitchFamily="34" charset="0"/>
                        <a:buChar char="x"/>
                      </a:pPr>
                      <a:r>
                        <a:rPr lang="en-GB" sz="1200" dirty="0">
                          <a:effectLst/>
                        </a:rPr>
                        <a:t>  </a:t>
                      </a:r>
                    </a:p>
                    <a:p>
                      <a:pPr marL="0" indent="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FF0000"/>
                        </a:buClr>
                        <a:buFont typeface="Calibri" panose="020F0502020204030204" pitchFamily="34" charset="0"/>
                        <a:buNone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360544"/>
                  </a:ext>
                </a:extLst>
              </a:tr>
              <a:tr h="565428">
                <a:tc>
                  <a:txBody>
                    <a:bodyPr/>
                    <a:lstStyle/>
                    <a:p>
                      <a:pPr marL="171450" indent="-17145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00B050"/>
                        </a:buClr>
                        <a:buFont typeface="Calibri" panose="020F0502020204030204" pitchFamily="34" charset="0"/>
                        <a:buChar char="√"/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FF0000"/>
                        </a:buClr>
                        <a:buFont typeface="Calibri" panose="020F0502020204030204" pitchFamily="34" charset="0"/>
                        <a:buChar char="x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926624"/>
                  </a:ext>
                </a:extLst>
              </a:tr>
            </a:tbl>
          </a:graphicData>
        </a:graphic>
      </p:graphicFrame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6FA71F9-2476-4040-BAE3-E113A312D3F7}"/>
              </a:ext>
            </a:extLst>
          </p:cNvPr>
          <p:cNvSpPr/>
          <p:nvPr/>
        </p:nvSpPr>
        <p:spPr>
          <a:xfrm>
            <a:off x="3988902" y="3081574"/>
            <a:ext cx="4757531" cy="15925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Availability of cloud storage: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fontAlgn="base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57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AC2435D-B88F-4F09-8D50-F9377572D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019220"/>
              </p:ext>
            </p:extLst>
          </p:nvPr>
        </p:nvGraphicFramePr>
        <p:xfrm>
          <a:off x="6340215" y="973520"/>
          <a:ext cx="5672880" cy="1855683"/>
        </p:xfrm>
        <a:graphic>
          <a:graphicData uri="http://schemas.openxmlformats.org/drawingml/2006/table">
            <a:tbl>
              <a:tblPr/>
              <a:tblGrid>
                <a:gridCol w="2836440">
                  <a:extLst>
                    <a:ext uri="{9D8B030D-6E8A-4147-A177-3AD203B41FA5}">
                      <a16:colId xmlns:a16="http://schemas.microsoft.com/office/drawing/2014/main" val="4203116735"/>
                    </a:ext>
                  </a:extLst>
                </a:gridCol>
                <a:gridCol w="2836440">
                  <a:extLst>
                    <a:ext uri="{9D8B030D-6E8A-4147-A177-3AD203B41FA5}">
                      <a16:colId xmlns:a16="http://schemas.microsoft.com/office/drawing/2014/main" val="2798425882"/>
                    </a:ext>
                  </a:extLst>
                </a:gridCol>
              </a:tblGrid>
              <a:tr h="341281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300" b="1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Benefit​s of online applications</a:t>
                      </a:r>
                    </a:p>
                  </a:txBody>
                  <a:tcPr marL="85320" marR="85320" marT="42660" marB="42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300" b="1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Drawbacks of online applications</a:t>
                      </a:r>
                    </a:p>
                  </a:txBody>
                  <a:tcPr marL="85320" marR="85320" marT="42660" marB="42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324233"/>
                  </a:ext>
                </a:extLst>
              </a:tr>
              <a:tr h="300011">
                <a:tc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5320" marR="85320" marT="42660" marB="42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5320" marR="85320" marT="42660" marB="42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54745"/>
                  </a:ext>
                </a:extLst>
              </a:tr>
              <a:tr h="323556">
                <a:tc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5320" marR="85320" marT="42660" marB="42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100" b="0" i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55233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5320" marR="85320" marT="42660" marB="42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100" b="0" i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80333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5320" marR="85320" marT="42660" marB="42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100" b="0" i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774818"/>
                  </a:ext>
                </a:extLst>
              </a:tr>
              <a:tr h="341281">
                <a:tc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5320" marR="85320" marT="42660" marB="426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186067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C4ECF75-7FDF-4256-92E0-5BEE324F3C94}"/>
              </a:ext>
            </a:extLst>
          </p:cNvPr>
          <p:cNvSpPr/>
          <p:nvPr/>
        </p:nvSpPr>
        <p:spPr>
          <a:xfrm>
            <a:off x="318052" y="106017"/>
            <a:ext cx="5777948" cy="9939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Two main ways of accessing online applications:</a:t>
            </a:r>
          </a:p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1.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2.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118B4E8-96B1-40C2-A4B6-FB125EB7894E}"/>
              </a:ext>
            </a:extLst>
          </p:cNvPr>
          <p:cNvSpPr/>
          <p:nvPr/>
        </p:nvSpPr>
        <p:spPr>
          <a:xfrm>
            <a:off x="6235147" y="106018"/>
            <a:ext cx="5777948" cy="7156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File sharing is …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AFFED62-9C25-480C-B224-46808519CB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2828815"/>
              </p:ext>
            </p:extLst>
          </p:nvPr>
        </p:nvGraphicFramePr>
        <p:xfrm>
          <a:off x="0" y="1156945"/>
          <a:ext cx="5851786" cy="3759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0341C6F-0D67-4757-934C-5DA36522C2EB}"/>
              </a:ext>
            </a:extLst>
          </p:cNvPr>
          <p:cNvSpPr/>
          <p:nvPr/>
        </p:nvSpPr>
        <p:spPr>
          <a:xfrm>
            <a:off x="185531" y="5035826"/>
            <a:ext cx="3127514" cy="171615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endParaRPr lang="en-GB" sz="1400" b="1" dirty="0">
              <a:solidFill>
                <a:schemeClr val="tx1"/>
              </a:solidFill>
            </a:endParaRP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Key Terms</a:t>
            </a: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Stakeholders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Downtime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Geo-data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BD3CFAC0-7FBC-4A6E-BF1A-37929E6FD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414" y="5202840"/>
            <a:ext cx="6166621" cy="160283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6D7826A-15EB-4020-A2CD-D6C5FE901CCF}"/>
              </a:ext>
            </a:extLst>
          </p:cNvPr>
          <p:cNvSpPr/>
          <p:nvPr/>
        </p:nvSpPr>
        <p:spPr>
          <a:xfrm>
            <a:off x="3408414" y="5202840"/>
            <a:ext cx="1574403" cy="310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A819D1-1B3D-462E-9793-DB0B66377D2C}"/>
              </a:ext>
            </a:extLst>
          </p:cNvPr>
          <p:cNvSpPr/>
          <p:nvPr/>
        </p:nvSpPr>
        <p:spPr>
          <a:xfrm>
            <a:off x="4982818" y="5202840"/>
            <a:ext cx="1470992" cy="310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5BB777-F153-4EDE-B549-02E6B485E0CF}"/>
              </a:ext>
            </a:extLst>
          </p:cNvPr>
          <p:cNvSpPr/>
          <p:nvPr/>
        </p:nvSpPr>
        <p:spPr>
          <a:xfrm>
            <a:off x="6440019" y="5202840"/>
            <a:ext cx="1574403" cy="310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ACBB06-657D-4792-9D93-8BFCEA30605C}"/>
              </a:ext>
            </a:extLst>
          </p:cNvPr>
          <p:cNvSpPr/>
          <p:nvPr/>
        </p:nvSpPr>
        <p:spPr>
          <a:xfrm>
            <a:off x="8000632" y="5202840"/>
            <a:ext cx="1574403" cy="310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13FD6B-6DAB-4BEA-AFC7-83293847263B}"/>
              </a:ext>
            </a:extLst>
          </p:cNvPr>
          <p:cNvSpPr/>
          <p:nvPr/>
        </p:nvSpPr>
        <p:spPr>
          <a:xfrm>
            <a:off x="4277383" y="4870265"/>
            <a:ext cx="4164252" cy="3100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4 most common platform types: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3A9EAE3-0EB3-432C-B2AB-58C199FBAFCC}"/>
              </a:ext>
            </a:extLst>
          </p:cNvPr>
          <p:cNvSpPr/>
          <p:nvPr/>
        </p:nvSpPr>
        <p:spPr>
          <a:xfrm>
            <a:off x="4982817" y="2914221"/>
            <a:ext cx="4592218" cy="17692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Features affecting platform selection: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4044D37-DFE4-461A-9073-B894917D39FB}"/>
              </a:ext>
            </a:extLst>
          </p:cNvPr>
          <p:cNvSpPr/>
          <p:nvPr/>
        </p:nvSpPr>
        <p:spPr>
          <a:xfrm>
            <a:off x="9716986" y="2914221"/>
            <a:ext cx="2296109" cy="38377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Considerations when selecting a cloud platform:</a:t>
            </a:r>
          </a:p>
          <a:p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4626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118B4E8-96B1-40C2-A4B6-FB125EB7894E}"/>
              </a:ext>
            </a:extLst>
          </p:cNvPr>
          <p:cNvSpPr/>
          <p:nvPr/>
        </p:nvSpPr>
        <p:spPr>
          <a:xfrm>
            <a:off x="3485323" y="106016"/>
            <a:ext cx="8527771" cy="10509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1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Synchronisation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is …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Why is synchronization required?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0341C6F-0D67-4757-934C-5DA36522C2EB}"/>
              </a:ext>
            </a:extLst>
          </p:cNvPr>
          <p:cNvSpPr/>
          <p:nvPr/>
        </p:nvSpPr>
        <p:spPr>
          <a:xfrm>
            <a:off x="178905" y="106017"/>
            <a:ext cx="3127514" cy="10509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endParaRPr lang="en-GB" sz="1400" b="1" dirty="0">
              <a:solidFill>
                <a:schemeClr val="tx1"/>
              </a:solidFill>
            </a:endParaRP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Key Terms</a:t>
            </a: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Synchronisation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3A9EAE3-0EB3-432C-B2AB-58C199FBAFCC}"/>
              </a:ext>
            </a:extLst>
          </p:cNvPr>
          <p:cNvSpPr/>
          <p:nvPr/>
        </p:nvSpPr>
        <p:spPr>
          <a:xfrm>
            <a:off x="6440019" y="1217052"/>
            <a:ext cx="5573075" cy="18290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How to connect to the internet when no Wi-Fi connection is available.</a:t>
            </a:r>
          </a:p>
          <a:p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4044D37-DFE4-461A-9073-B894917D39FB}"/>
              </a:ext>
            </a:extLst>
          </p:cNvPr>
          <p:cNvSpPr/>
          <p:nvPr/>
        </p:nvSpPr>
        <p:spPr>
          <a:xfrm>
            <a:off x="123630" y="1217054"/>
            <a:ext cx="6118144" cy="18290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What is the difference between online and offline working?</a:t>
            </a:r>
          </a:p>
          <a:p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652DF7A-48E6-4E26-8F19-483BA8798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54227"/>
              </p:ext>
            </p:extLst>
          </p:nvPr>
        </p:nvGraphicFramePr>
        <p:xfrm>
          <a:off x="178905" y="5596093"/>
          <a:ext cx="7939170" cy="1186750"/>
        </p:xfrm>
        <a:graphic>
          <a:graphicData uri="http://schemas.openxmlformats.org/drawingml/2006/table">
            <a:tbl>
              <a:tblPr/>
              <a:tblGrid>
                <a:gridCol w="3969585">
                  <a:extLst>
                    <a:ext uri="{9D8B030D-6E8A-4147-A177-3AD203B41FA5}">
                      <a16:colId xmlns:a16="http://schemas.microsoft.com/office/drawing/2014/main" val="1991466418"/>
                    </a:ext>
                  </a:extLst>
                </a:gridCol>
                <a:gridCol w="3969585">
                  <a:extLst>
                    <a:ext uri="{9D8B030D-6E8A-4147-A177-3AD203B41FA5}">
                      <a16:colId xmlns:a16="http://schemas.microsoft.com/office/drawing/2014/main" val="2888294864"/>
                    </a:ext>
                  </a:extLst>
                </a:gridCol>
              </a:tblGrid>
              <a:tr h="238219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300" b="1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Benefits​ of disaster recovery policies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300" b="1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Drawbacks​ of disaster recovery policies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377336"/>
                  </a:ext>
                </a:extLst>
              </a:tr>
              <a:tr h="392361">
                <a:tc>
                  <a:txBody>
                    <a:bodyPr/>
                    <a:lstStyle/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739811"/>
                  </a:ext>
                </a:extLst>
              </a:tr>
              <a:tr h="504829">
                <a:tc>
                  <a:txBody>
                    <a:bodyPr/>
                    <a:lstStyle/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688096"/>
                  </a:ext>
                </a:extLst>
              </a:tr>
            </a:tbl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2387FC8-AA81-46EF-B43A-D49D46E9C364}"/>
              </a:ext>
            </a:extLst>
          </p:cNvPr>
          <p:cNvSpPr/>
          <p:nvPr/>
        </p:nvSpPr>
        <p:spPr>
          <a:xfrm>
            <a:off x="178905" y="3147742"/>
            <a:ext cx="7891669" cy="10509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 disaster recovery policy is …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1" name="Diagram 20">
            <a:extLst>
              <a:ext uri="{FF2B5EF4-FFF2-40B4-BE49-F238E27FC236}">
                <a16:creationId xmlns:a16="http://schemas.microsoft.com/office/drawing/2014/main" id="{D2BA667C-6D4F-4348-96F4-915C06BD1E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212078"/>
              </p:ext>
            </p:extLst>
          </p:nvPr>
        </p:nvGraphicFramePr>
        <p:xfrm>
          <a:off x="8070574" y="3147742"/>
          <a:ext cx="4121426" cy="3604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064F397-66BD-46D0-B52C-A88609C659D7}"/>
              </a:ext>
            </a:extLst>
          </p:cNvPr>
          <p:cNvSpPr/>
          <p:nvPr/>
        </p:nvSpPr>
        <p:spPr>
          <a:xfrm>
            <a:off x="178905" y="4300351"/>
            <a:ext cx="7891669" cy="1186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Data security when using cloud computing…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20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118B4E8-96B1-40C2-A4B6-FB125EB7894E}"/>
              </a:ext>
            </a:extLst>
          </p:cNvPr>
          <p:cNvSpPr/>
          <p:nvPr/>
        </p:nvSpPr>
        <p:spPr>
          <a:xfrm>
            <a:off x="3485323" y="106016"/>
            <a:ext cx="8527771" cy="7686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Downtime is …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0341C6F-0D67-4757-934C-5DA36522C2EB}"/>
              </a:ext>
            </a:extLst>
          </p:cNvPr>
          <p:cNvSpPr/>
          <p:nvPr/>
        </p:nvSpPr>
        <p:spPr>
          <a:xfrm>
            <a:off x="178905" y="106017"/>
            <a:ext cx="3127514" cy="10509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endParaRPr lang="en-GB" sz="1400" b="1" dirty="0">
              <a:solidFill>
                <a:schemeClr val="tx1"/>
              </a:solidFill>
            </a:endParaRP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Key Terms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Virtual machines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Systems administrator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Spam</a:t>
            </a: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77641AC-08EB-4AA3-B05A-6D76D4F38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898173"/>
              </p:ext>
            </p:extLst>
          </p:nvPr>
        </p:nvGraphicFramePr>
        <p:xfrm>
          <a:off x="178904" y="1313250"/>
          <a:ext cx="7277650" cy="2927447"/>
        </p:xfrm>
        <a:graphic>
          <a:graphicData uri="http://schemas.openxmlformats.org/drawingml/2006/table">
            <a:tbl>
              <a:tblPr/>
              <a:tblGrid>
                <a:gridCol w="3638825">
                  <a:extLst>
                    <a:ext uri="{9D8B030D-6E8A-4147-A177-3AD203B41FA5}">
                      <a16:colId xmlns:a16="http://schemas.microsoft.com/office/drawing/2014/main" val="1990248231"/>
                    </a:ext>
                  </a:extLst>
                </a:gridCol>
                <a:gridCol w="3638825">
                  <a:extLst>
                    <a:ext uri="{9D8B030D-6E8A-4147-A177-3AD203B41FA5}">
                      <a16:colId xmlns:a16="http://schemas.microsoft.com/office/drawing/2014/main" val="2821289169"/>
                    </a:ext>
                  </a:extLst>
                </a:gridCol>
              </a:tblGrid>
              <a:tr h="325083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300" b="1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Benefits​ of cloud technologies</a:t>
                      </a: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300" b="1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Drawbacks​ of cloud technologies</a:t>
                      </a: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484948"/>
                  </a:ext>
                </a:extLst>
              </a:tr>
              <a:tr h="325083">
                <a:tc>
                  <a:txBody>
                    <a:bodyPr/>
                    <a:lstStyle/>
                    <a:p>
                      <a:pPr algn="l" fontAlgn="base"/>
                      <a:endParaRPr lang="en-GB" sz="13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300" b="0" i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715819"/>
                  </a:ext>
                </a:extLst>
              </a:tr>
              <a:tr h="325083">
                <a:tc>
                  <a:txBody>
                    <a:bodyPr/>
                    <a:lstStyle/>
                    <a:p>
                      <a:pPr algn="l" fontAlgn="base"/>
                      <a:endParaRPr lang="en-GB" sz="13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3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462777"/>
                  </a:ext>
                </a:extLst>
              </a:tr>
              <a:tr h="326783">
                <a:tc>
                  <a:txBody>
                    <a:bodyPr/>
                    <a:lstStyle/>
                    <a:p>
                      <a:pPr algn="l" fontAlgn="base"/>
                      <a:endParaRPr lang="en-GB" sz="13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3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1735154"/>
                  </a:ext>
                </a:extLst>
              </a:tr>
              <a:tr h="325083">
                <a:tc>
                  <a:txBody>
                    <a:bodyPr/>
                    <a:lstStyle/>
                    <a:p>
                      <a:pPr algn="l" fontAlgn="base"/>
                      <a:endParaRPr lang="en-GB" sz="13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3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334284"/>
                  </a:ext>
                </a:extLst>
              </a:tr>
              <a:tr h="325083">
                <a:tc>
                  <a:txBody>
                    <a:bodyPr/>
                    <a:lstStyle/>
                    <a:p>
                      <a:pPr algn="l" fontAlgn="base"/>
                      <a:endParaRPr lang="en-GB" sz="13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3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213833"/>
                  </a:ext>
                </a:extLst>
              </a:tr>
              <a:tr h="325083">
                <a:tc>
                  <a:txBody>
                    <a:bodyPr/>
                    <a:lstStyle/>
                    <a:p>
                      <a:pPr algn="l" fontAlgn="base"/>
                      <a:endParaRPr lang="en-GB" sz="13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3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546430"/>
                  </a:ext>
                </a:extLst>
              </a:tr>
              <a:tr h="325083">
                <a:tc>
                  <a:txBody>
                    <a:bodyPr/>
                    <a:lstStyle/>
                    <a:p>
                      <a:pPr algn="l" fontAlgn="base"/>
                      <a:endParaRPr lang="en-GB" sz="13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3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215415"/>
                  </a:ext>
                </a:extLst>
              </a:tr>
              <a:tr h="325083">
                <a:tc>
                  <a:txBody>
                    <a:bodyPr/>
                    <a:lstStyle/>
                    <a:p>
                      <a:pPr algn="l" fontAlgn="base"/>
                      <a:endParaRPr lang="en-GB" sz="13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3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8168" marR="78168" marT="39084" marB="3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125703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1948E07-84CF-4959-A7A5-EE0BF947247C}"/>
              </a:ext>
            </a:extLst>
          </p:cNvPr>
          <p:cNvSpPr/>
          <p:nvPr/>
        </p:nvSpPr>
        <p:spPr>
          <a:xfrm>
            <a:off x="8885580" y="5701056"/>
            <a:ext cx="3127514" cy="10509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endParaRPr lang="en-GB" sz="1400" b="1" dirty="0">
              <a:solidFill>
                <a:schemeClr val="tx1"/>
              </a:solidFill>
            </a:endParaRP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Key Terms</a:t>
            </a: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Version control</a:t>
            </a: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3BC0C3A-3C88-443E-89FC-A92E0CAE3468}"/>
              </a:ext>
            </a:extLst>
          </p:cNvPr>
          <p:cNvSpPr/>
          <p:nvPr/>
        </p:nvSpPr>
        <p:spPr>
          <a:xfrm>
            <a:off x="178905" y="5983356"/>
            <a:ext cx="8527771" cy="7686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Version control is …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F1875C28-4AC6-4FBA-B5C6-7BA9097AF8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6406057"/>
              </p:ext>
            </p:extLst>
          </p:nvPr>
        </p:nvGraphicFramePr>
        <p:xfrm>
          <a:off x="7456554" y="986235"/>
          <a:ext cx="4735446" cy="4558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D411696-8D02-40FF-A6E5-C3283B13BAB4}"/>
              </a:ext>
            </a:extLst>
          </p:cNvPr>
          <p:cNvSpPr/>
          <p:nvPr/>
        </p:nvSpPr>
        <p:spPr>
          <a:xfrm>
            <a:off x="178905" y="4343906"/>
            <a:ext cx="5625547" cy="15003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Collaborative technologies…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FD2E95F-8A3A-41A8-9B16-478D20001ED0}"/>
              </a:ext>
            </a:extLst>
          </p:cNvPr>
          <p:cNvSpPr/>
          <p:nvPr/>
        </p:nvSpPr>
        <p:spPr>
          <a:xfrm>
            <a:off x="5893902" y="4298479"/>
            <a:ext cx="2991678" cy="1621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Examples of Collaborative technologies…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 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803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8CACBC9-3DD2-4FD0-99A1-028582F89D81}"/>
              </a:ext>
            </a:extLst>
          </p:cNvPr>
          <p:cNvSpPr/>
          <p:nvPr/>
        </p:nvSpPr>
        <p:spPr>
          <a:xfrm>
            <a:off x="178905" y="1033464"/>
            <a:ext cx="3637721" cy="39067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base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Benefits of using collaborative and communication software to manage teams</a:t>
            </a: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 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48966B6-4DB0-4932-904F-FF49E6753C15}"/>
              </a:ext>
            </a:extLst>
          </p:cNvPr>
          <p:cNvSpPr/>
          <p:nvPr/>
        </p:nvSpPr>
        <p:spPr>
          <a:xfrm>
            <a:off x="178905" y="106017"/>
            <a:ext cx="3127514" cy="8348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endParaRPr lang="en-GB" sz="1400" b="1" dirty="0">
              <a:solidFill>
                <a:schemeClr val="tx1"/>
              </a:solidFill>
            </a:endParaRP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Key Terms</a:t>
            </a: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URL</a:t>
            </a: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/>
              <a:t>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14E0AA4-11A9-4B66-ABC8-FAFB51391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092922"/>
              </p:ext>
            </p:extLst>
          </p:nvPr>
        </p:nvGraphicFramePr>
        <p:xfrm>
          <a:off x="236883" y="5032796"/>
          <a:ext cx="1171823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117">
                  <a:extLst>
                    <a:ext uri="{9D8B030D-6E8A-4147-A177-3AD203B41FA5}">
                      <a16:colId xmlns:a16="http://schemas.microsoft.com/office/drawing/2014/main" val="3067319813"/>
                    </a:ext>
                  </a:extLst>
                </a:gridCol>
                <a:gridCol w="5859117">
                  <a:extLst>
                    <a:ext uri="{9D8B030D-6E8A-4147-A177-3AD203B41FA5}">
                      <a16:colId xmlns:a16="http://schemas.microsoft.com/office/drawing/2014/main" val="2854454328"/>
                    </a:ext>
                  </a:extLst>
                </a:gridCol>
              </a:tblGrid>
              <a:tr h="267694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Private Communications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Public Communications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154643"/>
                  </a:ext>
                </a:extLst>
              </a:tr>
              <a:tr h="1405393">
                <a:tc>
                  <a:txBody>
                    <a:bodyPr/>
                    <a:lstStyle/>
                    <a:p>
                      <a:pPr rtl="0" fontAlgn="base"/>
                      <a:endParaRPr lang="en-US" sz="1100" b="0" i="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344662"/>
                  </a:ext>
                </a:extLst>
              </a:tr>
            </a:tbl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593FDA4-40E6-4E16-BBF5-8C1A773314AC}"/>
              </a:ext>
            </a:extLst>
          </p:cNvPr>
          <p:cNvSpPr/>
          <p:nvPr/>
        </p:nvSpPr>
        <p:spPr>
          <a:xfrm>
            <a:off x="3435627" y="106017"/>
            <a:ext cx="8438321" cy="8348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 stakeholder is …</a:t>
            </a: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570F3E7-5037-416E-BBD0-FA33ACFE1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7382199"/>
              </p:ext>
            </p:extLst>
          </p:nvPr>
        </p:nvGraphicFramePr>
        <p:xfrm>
          <a:off x="3468756" y="1033464"/>
          <a:ext cx="4979506" cy="3906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93CE275-826B-491B-B89F-4A08FC457355}"/>
              </a:ext>
            </a:extLst>
          </p:cNvPr>
          <p:cNvSpPr/>
          <p:nvPr/>
        </p:nvSpPr>
        <p:spPr>
          <a:xfrm>
            <a:off x="8100393" y="1126024"/>
            <a:ext cx="3773556" cy="36977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Benefits of using scheduling and planning software to manage teams: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 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741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8CACBC9-3DD2-4FD0-99A1-028582F89D81}"/>
              </a:ext>
            </a:extLst>
          </p:cNvPr>
          <p:cNvSpPr/>
          <p:nvPr/>
        </p:nvSpPr>
        <p:spPr>
          <a:xfrm>
            <a:off x="178905" y="1033464"/>
            <a:ext cx="3637721" cy="39067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base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Accessibility tools include:</a:t>
            </a: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 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48966B6-4DB0-4932-904F-FF49E6753C15}"/>
              </a:ext>
            </a:extLst>
          </p:cNvPr>
          <p:cNvSpPr/>
          <p:nvPr/>
        </p:nvSpPr>
        <p:spPr>
          <a:xfrm>
            <a:off x="178905" y="106017"/>
            <a:ext cx="3127514" cy="8348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endParaRPr lang="en-GB" sz="1400" b="1" dirty="0">
              <a:solidFill>
                <a:schemeClr val="tx1"/>
              </a:solidFill>
            </a:endParaRP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Key Terms</a:t>
            </a: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ALT Text</a:t>
            </a:r>
          </a:p>
          <a:p>
            <a:pPr algn="ctr" fontAlgn="t"/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/>
              <a:t>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593FDA4-40E6-4E16-BBF5-8C1A773314AC}"/>
              </a:ext>
            </a:extLst>
          </p:cNvPr>
          <p:cNvSpPr/>
          <p:nvPr/>
        </p:nvSpPr>
        <p:spPr>
          <a:xfrm>
            <a:off x="3435627" y="106017"/>
            <a:ext cx="8438321" cy="8348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Inclusivity is …</a:t>
            </a: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1B84826-CE15-497D-90C0-AF2D579137B6}"/>
              </a:ext>
            </a:extLst>
          </p:cNvPr>
          <p:cNvSpPr/>
          <p:nvPr/>
        </p:nvSpPr>
        <p:spPr>
          <a:xfrm>
            <a:off x="8905462" y="5910181"/>
            <a:ext cx="3127514" cy="8849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endParaRPr lang="en-GB" sz="1400" b="1" dirty="0">
              <a:solidFill>
                <a:schemeClr val="tx1"/>
              </a:solidFill>
            </a:endParaRP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Key Terms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Distributed data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Dispersed data</a:t>
            </a:r>
          </a:p>
          <a:p>
            <a:pPr algn="ctr" fontAlgn="t"/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/>
              <a:t>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E38ECBB-B0FA-49BC-994A-B7DB905D442B}"/>
              </a:ext>
            </a:extLst>
          </p:cNvPr>
          <p:cNvSpPr/>
          <p:nvPr/>
        </p:nvSpPr>
        <p:spPr>
          <a:xfrm>
            <a:off x="178905" y="5032796"/>
            <a:ext cx="8438321" cy="8348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Distributed data is…</a:t>
            </a: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869295F-4DBF-453E-BB5D-367A8AD78932}"/>
              </a:ext>
            </a:extLst>
          </p:cNvPr>
          <p:cNvSpPr/>
          <p:nvPr/>
        </p:nvSpPr>
        <p:spPr>
          <a:xfrm>
            <a:off x="159024" y="5960243"/>
            <a:ext cx="8438321" cy="8348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Dispersed data is…</a:t>
            </a: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3F2201D-2C9A-418F-8625-44B4A2B52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703618"/>
              </p:ext>
            </p:extLst>
          </p:nvPr>
        </p:nvGraphicFramePr>
        <p:xfrm>
          <a:off x="4041913" y="1110996"/>
          <a:ext cx="8010310" cy="1809750"/>
        </p:xfrm>
        <a:graphic>
          <a:graphicData uri="http://schemas.openxmlformats.org/drawingml/2006/table">
            <a:tbl>
              <a:tblPr/>
              <a:tblGrid>
                <a:gridCol w="4005155">
                  <a:extLst>
                    <a:ext uri="{9D8B030D-6E8A-4147-A177-3AD203B41FA5}">
                      <a16:colId xmlns:a16="http://schemas.microsoft.com/office/drawing/2014/main" val="4260548148"/>
                    </a:ext>
                  </a:extLst>
                </a:gridCol>
                <a:gridCol w="4005155">
                  <a:extLst>
                    <a:ext uri="{9D8B030D-6E8A-4147-A177-3AD203B41FA5}">
                      <a16:colId xmlns:a16="http://schemas.microsoft.com/office/drawing/2014/main" val="345670410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Benefits​ of distributed data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Drawbacks​ of distributed data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45658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100" b="0" i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39997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100" b="0" i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09565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endParaRPr lang="en-GB" sz="1100" b="0" i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690388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779465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D073B800-48AD-4723-9C89-3491ED3D402E}"/>
              </a:ext>
            </a:extLst>
          </p:cNvPr>
          <p:cNvSpPr/>
          <p:nvPr/>
        </p:nvSpPr>
        <p:spPr>
          <a:xfrm>
            <a:off x="3983935" y="3027783"/>
            <a:ext cx="8068288" cy="1871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Impacts of infrastructure on an organisation:</a:t>
            </a:r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762F58E-1321-4B8E-ACDA-92690A68613C}"/>
              </a:ext>
            </a:extLst>
          </p:cNvPr>
          <p:cNvSpPr/>
          <p:nvPr/>
        </p:nvSpPr>
        <p:spPr>
          <a:xfrm>
            <a:off x="8733184" y="4966692"/>
            <a:ext cx="3319039" cy="8348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Infrastructure is…</a:t>
            </a:r>
          </a:p>
          <a:p>
            <a:pPr fontAlgn="base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895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DF7C4FE-B014-4194-B72F-3C99F783B2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608266"/>
              </p:ext>
            </p:extLst>
          </p:nvPr>
        </p:nvGraphicFramePr>
        <p:xfrm>
          <a:off x="215178" y="122902"/>
          <a:ext cx="5880822" cy="3634458"/>
        </p:xfrm>
        <a:graphic>
          <a:graphicData uri="http://schemas.openxmlformats.org/drawingml/2006/table">
            <a:tbl>
              <a:tblPr/>
              <a:tblGrid>
                <a:gridCol w="2940411">
                  <a:extLst>
                    <a:ext uri="{9D8B030D-6E8A-4147-A177-3AD203B41FA5}">
                      <a16:colId xmlns:a16="http://schemas.microsoft.com/office/drawing/2014/main" val="408431061"/>
                    </a:ext>
                  </a:extLst>
                </a:gridCol>
                <a:gridCol w="2940411">
                  <a:extLst>
                    <a:ext uri="{9D8B030D-6E8A-4147-A177-3AD203B41FA5}">
                      <a16:colId xmlns:a16="http://schemas.microsoft.com/office/drawing/2014/main" val="442307450"/>
                    </a:ext>
                  </a:extLst>
                </a:gridCol>
              </a:tblGrid>
              <a:tr h="296854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400" b="1" i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Benefits and drawbacks for customers of 24/7 access</a:t>
                      </a:r>
                      <a:r>
                        <a:rPr lang="en-GB" sz="1400" b="1" i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 marL="87099" marR="87099" marT="43550" marB="435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640344"/>
                  </a:ext>
                </a:extLst>
              </a:tr>
              <a:tr h="296854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Benefits</a:t>
                      </a: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 marL="87099" marR="87099" marT="43550" marB="435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Drawbacks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 marL="87099" marR="87099" marT="43550" marB="435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056201"/>
                  </a:ext>
                </a:extLst>
              </a:tr>
              <a:tr h="3033538">
                <a:tc>
                  <a:txBody>
                    <a:bodyPr/>
                    <a:lstStyle/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7099" marR="87099" marT="43550" marB="435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7099" marR="87099" marT="43550" marB="435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85326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B5643E9-8D57-4FCC-BB99-30400337D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39123"/>
              </p:ext>
            </p:extLst>
          </p:nvPr>
        </p:nvGraphicFramePr>
        <p:xfrm>
          <a:off x="6286503" y="122901"/>
          <a:ext cx="5788056" cy="3627248"/>
        </p:xfrm>
        <a:graphic>
          <a:graphicData uri="http://schemas.openxmlformats.org/drawingml/2006/table">
            <a:tbl>
              <a:tblPr/>
              <a:tblGrid>
                <a:gridCol w="2894028">
                  <a:extLst>
                    <a:ext uri="{9D8B030D-6E8A-4147-A177-3AD203B41FA5}">
                      <a16:colId xmlns:a16="http://schemas.microsoft.com/office/drawing/2014/main" val="1971817766"/>
                    </a:ext>
                  </a:extLst>
                </a:gridCol>
                <a:gridCol w="2894028">
                  <a:extLst>
                    <a:ext uri="{9D8B030D-6E8A-4147-A177-3AD203B41FA5}">
                      <a16:colId xmlns:a16="http://schemas.microsoft.com/office/drawing/2014/main" val="1424116634"/>
                    </a:ext>
                  </a:extLst>
                </a:gridCol>
              </a:tblGrid>
              <a:tr h="296654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400" b="1" i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Benefits and drawbacks for organisations of 24/7 access</a:t>
                      </a:r>
                      <a:r>
                        <a:rPr lang="en-GB" sz="1400" b="1" i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 marL="89813" marR="89813" marT="44906" marB="4490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38513"/>
                  </a:ext>
                </a:extLst>
              </a:tr>
              <a:tr h="296654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Benefits</a:t>
                      </a: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 marL="89813" marR="89813" marT="44906" marB="4490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Drawbacks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 marL="89813" marR="89813" marT="44906" marB="4490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658969"/>
                  </a:ext>
                </a:extLst>
              </a:tr>
              <a:tr h="3020904">
                <a:tc>
                  <a:txBody>
                    <a:bodyPr/>
                    <a:lstStyle/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9813" marR="89813" marT="44906" marB="4490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9813" marR="89813" marT="44906" marB="4490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588908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115790B-D989-4AC1-B5D8-7EB6E07F793B}"/>
              </a:ext>
            </a:extLst>
          </p:cNvPr>
          <p:cNvSpPr/>
          <p:nvPr/>
        </p:nvSpPr>
        <p:spPr>
          <a:xfrm>
            <a:off x="4532243" y="3965394"/>
            <a:ext cx="3127514" cy="8348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endParaRPr lang="en-GB" sz="1400" b="1" dirty="0">
              <a:solidFill>
                <a:schemeClr val="tx1"/>
              </a:solidFill>
            </a:endParaRP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t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Key Terms</a:t>
            </a:r>
          </a:p>
          <a:p>
            <a:pPr algn="ctr" fontAlgn="t"/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Wiki</a:t>
            </a:r>
          </a:p>
          <a:p>
            <a:pPr algn="ctr" fontAlgn="t"/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/>
              <a:t>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4ADEF80-B4A9-4D4C-9BA2-AC8920311B51}"/>
              </a:ext>
            </a:extLst>
          </p:cNvPr>
          <p:cNvSpPr/>
          <p:nvPr/>
        </p:nvSpPr>
        <p:spPr>
          <a:xfrm>
            <a:off x="7765774" y="3961762"/>
            <a:ext cx="4308785" cy="2769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Benefits to an individual of remote working: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  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Drawbacks to an individual of remote working: </a:t>
            </a:r>
          </a:p>
          <a:p>
            <a:pPr marL="285750" indent="-285750" fontAlgn="base">
              <a:buFont typeface="Comic Sans MS" panose="030F0702030302020204" pitchFamily="66" charset="0"/>
              <a:buChar char="×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Comic Sans MS" panose="030F0702030302020204" pitchFamily="66" charset="0"/>
              <a:buChar char="×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Comic Sans MS" panose="030F0702030302020204" pitchFamily="66" charset="0"/>
              <a:buChar char="×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9D737FA-6AAB-44C8-A39F-AC2D2A8FED12}"/>
              </a:ext>
            </a:extLst>
          </p:cNvPr>
          <p:cNvSpPr/>
          <p:nvPr/>
        </p:nvSpPr>
        <p:spPr>
          <a:xfrm>
            <a:off x="4532243" y="5008315"/>
            <a:ext cx="3127514" cy="17231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What is remote working?</a:t>
            </a:r>
          </a:p>
          <a:p>
            <a:pPr algn="ctr"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BE0ED8-8BEC-4A6D-9C16-676C4B86B1D6}"/>
              </a:ext>
            </a:extLst>
          </p:cNvPr>
          <p:cNvSpPr/>
          <p:nvPr/>
        </p:nvSpPr>
        <p:spPr>
          <a:xfrm>
            <a:off x="117441" y="3981002"/>
            <a:ext cx="4308785" cy="2769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Benefits to an organisation of remote working: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 </a:t>
            </a:r>
          </a:p>
          <a:p>
            <a:pPr fontAlgn="base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Drawbacks to an organization of remote working: </a:t>
            </a:r>
          </a:p>
          <a:p>
            <a:pPr marL="285750" indent="-285750" fontAlgn="base">
              <a:buFont typeface="Comic Sans MS" panose="030F0702030302020204" pitchFamily="66" charset="0"/>
              <a:buChar char="×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fontAlgn="base">
              <a:buFont typeface="Comic Sans MS" panose="030F0702030302020204" pitchFamily="66" charset="0"/>
              <a:buChar char="×"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 typeface="Comic Sans MS" panose="030F0702030302020204" pitchFamily="66" charset="0"/>
              <a:buChar char="×"/>
            </a:pP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387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950311dd-0a7a-4a17-b263-d65abc9f3320" xsi:nil="true"/>
    <Student_Groups xmlns="950311dd-0a7a-4a17-b263-d65abc9f3320">
      <UserInfo>
        <DisplayName/>
        <AccountId xsi:nil="true"/>
        <AccountType/>
      </UserInfo>
    </Student_Groups>
    <Templates xmlns="950311dd-0a7a-4a17-b263-d65abc9f3320" xsi:nil="true"/>
    <Self_Registration_Enabled xmlns="950311dd-0a7a-4a17-b263-d65abc9f3320" xsi:nil="true"/>
    <AppVersion xmlns="950311dd-0a7a-4a17-b263-d65abc9f3320" xsi:nil="true"/>
    <NotebookType xmlns="950311dd-0a7a-4a17-b263-d65abc9f3320" xsi:nil="true"/>
    <Students xmlns="950311dd-0a7a-4a17-b263-d65abc9f3320">
      <UserInfo>
        <DisplayName/>
        <AccountId xsi:nil="true"/>
        <AccountType/>
      </UserInfo>
    </Students>
    <Has_Teacher_Only_SectionGroup xmlns="950311dd-0a7a-4a17-b263-d65abc9f3320" xsi:nil="true"/>
    <DefaultSectionNames xmlns="950311dd-0a7a-4a17-b263-d65abc9f3320" xsi:nil="true"/>
    <Is_Collaboration_Space_Locked xmlns="950311dd-0a7a-4a17-b263-d65abc9f3320" xsi:nil="true"/>
    <Owner xmlns="950311dd-0a7a-4a17-b263-d65abc9f3320">
      <UserInfo>
        <DisplayName/>
        <AccountId xsi:nil="true"/>
        <AccountType/>
      </UserInfo>
    </Owner>
    <CultureName xmlns="950311dd-0a7a-4a17-b263-d65abc9f3320" xsi:nil="true"/>
    <Invited_Teachers xmlns="950311dd-0a7a-4a17-b263-d65abc9f3320" xsi:nil="true"/>
    <Invited_Students xmlns="950311dd-0a7a-4a17-b263-d65abc9f3320" xsi:nil="true"/>
    <Teachers xmlns="950311dd-0a7a-4a17-b263-d65abc9f3320">
      <UserInfo>
        <DisplayName/>
        <AccountId xsi:nil="true"/>
        <AccountType/>
      </UserInfo>
    </Teach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3CFE7D4059524CB40A5244679A5340" ma:contentTypeVersion="24" ma:contentTypeDescription="Create a new document." ma:contentTypeScope="" ma:versionID="57cd83aee3bea123d40690a1950021d7">
  <xsd:schema xmlns:xsd="http://www.w3.org/2001/XMLSchema" xmlns:xs="http://www.w3.org/2001/XMLSchema" xmlns:p="http://schemas.microsoft.com/office/2006/metadata/properties" xmlns:ns3="950311dd-0a7a-4a17-b263-d65abc9f3320" xmlns:ns4="810eac9e-1724-4af2-a551-1e4a044f9bc5" targetNamespace="http://schemas.microsoft.com/office/2006/metadata/properties" ma:root="true" ma:fieldsID="827f11683e6214b70890741121347de9" ns3:_="" ns4:_="">
    <xsd:import namespace="950311dd-0a7a-4a17-b263-d65abc9f3320"/>
    <xsd:import namespace="810eac9e-1724-4af2-a551-1e4a044f9b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0311dd-0a7a-4a17-b263-d65abc9f33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AutoTags" ma:index="28" nillable="true" ma:displayName="Tags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0eac9e-1724-4af2-a551-1e4a044f9bc5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AFE758-00DC-4F43-B5E3-F6A1DEA67737}">
  <ds:schemaRefs>
    <ds:schemaRef ds:uri="950311dd-0a7a-4a17-b263-d65abc9f3320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810eac9e-1724-4af2-a551-1e4a044f9bc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546A47A-071C-41F3-8587-E14DBA14D6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8D8C12-8FE0-419E-92CC-73714FD5A7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0311dd-0a7a-4a17-b263-d65abc9f3320"/>
    <ds:schemaRef ds:uri="810eac9e-1724-4af2-a551-1e4a044f9b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499</Words>
  <Application>Microsoft Office PowerPoint</Application>
  <PresentationFormat>Widescreen</PresentationFormat>
  <Paragraphs>313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Component 3 Learning Aim A Mind Maps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 3 Learning Aim A Mind Maps</dc:title>
  <dc:creator>Mrs A BascombePrice</dc:creator>
  <cp:lastModifiedBy>Anna Merchant</cp:lastModifiedBy>
  <cp:revision>10</cp:revision>
  <dcterms:created xsi:type="dcterms:W3CDTF">2020-01-19T17:05:53Z</dcterms:created>
  <dcterms:modified xsi:type="dcterms:W3CDTF">2020-10-06T08:49:49Z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0x010100E83CFE7D4059524CB40A5244679A5340</vt:lpwstr>
  </property>
</Properties>
</file>