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/>
      <dgm:spPr/>
      <dgm:t>
        <a:bodyPr/>
        <a:lstStyle/>
        <a:p>
          <a:r>
            <a:rPr lang="en-GB"/>
            <a:t>Methods of presenting information</a:t>
          </a:r>
          <a:endParaRPr lang="en-GB" dirty="0"/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9201B29E-AEF3-494A-881C-08BA72D184AA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26F2FA0-7EC9-4B59-84E7-E4B7BB2202C4}" type="parTrans" cxnId="{73BB469E-74C2-48F1-843D-6B1C6BAE1242}">
      <dgm:prSet/>
      <dgm:spPr/>
      <dgm:t>
        <a:bodyPr/>
        <a:lstStyle/>
        <a:p>
          <a:endParaRPr lang="en-GB"/>
        </a:p>
      </dgm:t>
    </dgm:pt>
    <dgm:pt modelId="{439F6F84-88EA-48E0-BBD6-8AC9A229B64C}" type="sibTrans" cxnId="{73BB469E-74C2-48F1-843D-6B1C6BAE1242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387B56-59A9-4E48-8FC2-808F420962A8}" type="pres">
      <dgm:prSet presAssocID="{A1054ED1-C797-4336-A70D-E1F8ADD090A2}" presName="centerShape" presStyleLbl="node0" presStyleIdx="0" presStyleCnt="1"/>
      <dgm:spPr/>
    </dgm:pt>
    <dgm:pt modelId="{122ED9E7-5C80-40DB-913A-FBB1D3FA3099}" type="pres">
      <dgm:prSet presAssocID="{5185CB03-9B86-4D84-A4DD-AD876C5D4393}" presName="parTrans" presStyleLbl="sibTrans2D1" presStyleIdx="0" presStyleCnt="7"/>
      <dgm:spPr/>
    </dgm:pt>
    <dgm:pt modelId="{CACE9A90-04FE-4B4E-BAA0-5A6142B9CEEA}" type="pres">
      <dgm:prSet presAssocID="{5185CB03-9B86-4D84-A4DD-AD876C5D4393}" presName="connectorText" presStyleLbl="sibTrans2D1" presStyleIdx="0" presStyleCnt="7"/>
      <dgm:spPr/>
    </dgm:pt>
    <dgm:pt modelId="{6215A0B4-C03F-4B49-9334-D60109FEE7C9}" type="pres">
      <dgm:prSet presAssocID="{3061F065-30D8-4350-B384-B44A25FD9F03}" presName="node" presStyleLbl="node1" presStyleIdx="0" presStyleCnt="7">
        <dgm:presLayoutVars>
          <dgm:bulletEnabled val="1"/>
        </dgm:presLayoutVars>
      </dgm:prSet>
      <dgm:spPr/>
    </dgm:pt>
    <dgm:pt modelId="{B1B5AA5F-D255-49C4-83B9-A5F8342CC037}" type="pres">
      <dgm:prSet presAssocID="{66574AB2-C0BF-43FD-B54D-08426003EFAC}" presName="parTrans" presStyleLbl="sibTrans2D1" presStyleIdx="1" presStyleCnt="7"/>
      <dgm:spPr/>
    </dgm:pt>
    <dgm:pt modelId="{E9C79B75-7BB2-445D-9967-925215BBDCE3}" type="pres">
      <dgm:prSet presAssocID="{66574AB2-C0BF-43FD-B54D-08426003EFAC}" presName="connectorText" presStyleLbl="sibTrans2D1" presStyleIdx="1" presStyleCnt="7"/>
      <dgm:spPr/>
    </dgm:pt>
    <dgm:pt modelId="{6558E2BB-0F60-4974-AE7D-047F07E5E3AA}" type="pres">
      <dgm:prSet presAssocID="{8F97BCDF-4BC0-47C8-9887-DC46EB3983EC}" presName="node" presStyleLbl="node1" presStyleIdx="1" presStyleCnt="7">
        <dgm:presLayoutVars>
          <dgm:bulletEnabled val="1"/>
        </dgm:presLayoutVars>
      </dgm:prSet>
      <dgm:spPr/>
    </dgm:pt>
    <dgm:pt modelId="{7F72C145-1376-4FB5-AC42-C2A68796DFD6}" type="pres">
      <dgm:prSet presAssocID="{1EA9B1FD-29A1-4F33-B03F-ED8609F43129}" presName="parTrans" presStyleLbl="sibTrans2D1" presStyleIdx="2" presStyleCnt="7"/>
      <dgm:spPr/>
    </dgm:pt>
    <dgm:pt modelId="{C6F78B3E-88ED-4309-8990-1444477FEBC8}" type="pres">
      <dgm:prSet presAssocID="{1EA9B1FD-29A1-4F33-B03F-ED8609F43129}" presName="connectorText" presStyleLbl="sibTrans2D1" presStyleIdx="2" presStyleCnt="7"/>
      <dgm:spPr/>
    </dgm:pt>
    <dgm:pt modelId="{B2406BC2-F77B-4779-8CFC-BEFF8514F319}" type="pres">
      <dgm:prSet presAssocID="{1564F675-F47C-4115-8EC6-C03F77774024}" presName="node" presStyleLbl="node1" presStyleIdx="2" presStyleCnt="7">
        <dgm:presLayoutVars>
          <dgm:bulletEnabled val="1"/>
        </dgm:presLayoutVars>
      </dgm:prSet>
      <dgm:spPr/>
    </dgm:pt>
    <dgm:pt modelId="{58EFDFAE-4685-42A7-A48B-0E5575F1946E}" type="pres">
      <dgm:prSet presAssocID="{F6962783-CAF9-4F0E-888B-3BB0351FDB24}" presName="parTrans" presStyleLbl="sibTrans2D1" presStyleIdx="3" presStyleCnt="7"/>
      <dgm:spPr/>
    </dgm:pt>
    <dgm:pt modelId="{A4B17B26-7772-485E-8ED8-169833CEAC36}" type="pres">
      <dgm:prSet presAssocID="{F6962783-CAF9-4F0E-888B-3BB0351FDB24}" presName="connectorText" presStyleLbl="sibTrans2D1" presStyleIdx="3" presStyleCnt="7"/>
      <dgm:spPr/>
    </dgm:pt>
    <dgm:pt modelId="{7C68BF67-29B5-4D3F-9CF1-3532F3DF89BB}" type="pres">
      <dgm:prSet presAssocID="{B058FD38-3524-4F5E-881C-36D4321AA424}" presName="node" presStyleLbl="node1" presStyleIdx="3" presStyleCnt="7">
        <dgm:presLayoutVars>
          <dgm:bulletEnabled val="1"/>
        </dgm:presLayoutVars>
      </dgm:prSet>
      <dgm:spPr/>
    </dgm:pt>
    <dgm:pt modelId="{1F3B0CCA-9A76-43DE-953B-014D4D9C0D2D}" type="pres">
      <dgm:prSet presAssocID="{DBAFCDFA-E015-4E30-AA90-499E880EBD59}" presName="parTrans" presStyleLbl="sibTrans2D1" presStyleIdx="4" presStyleCnt="7"/>
      <dgm:spPr/>
    </dgm:pt>
    <dgm:pt modelId="{6F3E0E65-7FAA-43DB-AE03-EF05EA6AB45E}" type="pres">
      <dgm:prSet presAssocID="{DBAFCDFA-E015-4E30-AA90-499E880EBD59}" presName="connectorText" presStyleLbl="sibTrans2D1" presStyleIdx="4" presStyleCnt="7"/>
      <dgm:spPr/>
    </dgm:pt>
    <dgm:pt modelId="{E8BC3CA6-3B4A-4ECD-A575-D435E9A544F2}" type="pres">
      <dgm:prSet presAssocID="{37832B88-13A7-4234-A0BC-62C96AF9A3EF}" presName="node" presStyleLbl="node1" presStyleIdx="4" presStyleCnt="7">
        <dgm:presLayoutVars>
          <dgm:bulletEnabled val="1"/>
        </dgm:presLayoutVars>
      </dgm:prSet>
      <dgm:spPr/>
    </dgm:pt>
    <dgm:pt modelId="{5626EE32-A9F5-451D-A1F2-D599B7D0BDF0}" type="pres">
      <dgm:prSet presAssocID="{D26F2FA0-7EC9-4B59-84E7-E4B7BB2202C4}" presName="parTrans" presStyleLbl="sibTrans2D1" presStyleIdx="5" presStyleCnt="7"/>
      <dgm:spPr/>
    </dgm:pt>
    <dgm:pt modelId="{0D8C25BD-9B50-4D7B-9D02-1A841BBBF447}" type="pres">
      <dgm:prSet presAssocID="{D26F2FA0-7EC9-4B59-84E7-E4B7BB2202C4}" presName="connectorText" presStyleLbl="sibTrans2D1" presStyleIdx="5" presStyleCnt="7"/>
      <dgm:spPr/>
    </dgm:pt>
    <dgm:pt modelId="{7C91C2CF-B9F9-4B4C-8D1B-5F0EB3E46C70}" type="pres">
      <dgm:prSet presAssocID="{9201B29E-AEF3-494A-881C-08BA72D184AA}" presName="node" presStyleLbl="node1" presStyleIdx="5" presStyleCnt="7">
        <dgm:presLayoutVars>
          <dgm:bulletEnabled val="1"/>
        </dgm:presLayoutVars>
      </dgm:prSet>
      <dgm:spPr/>
    </dgm:pt>
    <dgm:pt modelId="{52A8EF56-B309-4FC1-84CC-DCF18328CC6C}" type="pres">
      <dgm:prSet presAssocID="{62000AB7-0DAC-4F94-A32A-4EF6BB182214}" presName="parTrans" presStyleLbl="sibTrans2D1" presStyleIdx="6" presStyleCnt="7"/>
      <dgm:spPr/>
    </dgm:pt>
    <dgm:pt modelId="{1CE1AC60-0F03-4A0E-949E-69803F46EA1F}" type="pres">
      <dgm:prSet presAssocID="{62000AB7-0DAC-4F94-A32A-4EF6BB182214}" presName="connectorText" presStyleLbl="sibTrans2D1" presStyleIdx="6" presStyleCnt="7"/>
      <dgm:spPr/>
    </dgm:pt>
    <dgm:pt modelId="{0A3C0CAF-DAB4-4D20-9F67-7F2008FDBC99}" type="pres">
      <dgm:prSet presAssocID="{BF248009-A227-4702-AA03-1800A7C86030}" presName="node" presStyleLbl="node1" presStyleIdx="6" presStyleCnt="7">
        <dgm:presLayoutVars>
          <dgm:bulletEnabled val="1"/>
        </dgm:presLayoutVars>
      </dgm:prSet>
      <dgm:spPr/>
    </dgm:pt>
  </dgm:ptLst>
  <dgm:cxnLst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A1054ED1-C797-4336-A70D-E1F8ADD090A2}" destId="{BF248009-A227-4702-AA03-1800A7C86030}" srcOrd="6" destOrd="0" parTransId="{62000AB7-0DAC-4F94-A32A-4EF6BB182214}" sibTransId="{911146BB-472A-411A-BA34-3078300A8793}"/>
    <dgm:cxn modelId="{DEFEFB20-6BBC-4C25-B8F7-37D10C42C5D6}" type="presOf" srcId="{62000AB7-0DAC-4F94-A32A-4EF6BB182214}" destId="{1CE1AC60-0F03-4A0E-949E-69803F46EA1F}" srcOrd="1" destOrd="0" presId="urn:microsoft.com/office/officeart/2005/8/layout/radial5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F0D0632B-1350-4649-854A-941773D686F8}" type="presOf" srcId="{DBAFCDFA-E015-4E30-AA90-499E880EBD59}" destId="{6F3E0E65-7FAA-43DB-AE03-EF05EA6AB45E}" srcOrd="1" destOrd="0" presId="urn:microsoft.com/office/officeart/2005/8/layout/radial5"/>
    <dgm:cxn modelId="{DF89332C-5032-4872-9999-078351E65B3A}" type="presOf" srcId="{D26F2FA0-7EC9-4B59-84E7-E4B7BB2202C4}" destId="{5626EE32-A9F5-451D-A1F2-D599B7D0BDF0}" srcOrd="0" destOrd="0" presId="urn:microsoft.com/office/officeart/2005/8/layout/radial5"/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C5C2993D-615C-4D7D-93C1-CF4D61DFBE7F}" type="presOf" srcId="{DBAFCDFA-E015-4E30-AA90-499E880EBD59}" destId="{1F3B0CCA-9A76-43DE-953B-014D4D9C0D2D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4C9DEE84-6112-4CBC-9080-1A34276647CE}" type="presOf" srcId="{9201B29E-AEF3-494A-881C-08BA72D184AA}" destId="{7C91C2CF-B9F9-4B4C-8D1B-5F0EB3E46C70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10B5E79C-55A5-4542-A852-0A148C221E4C}" srcId="{A1054ED1-C797-4336-A70D-E1F8ADD090A2}" destId="{37832B88-13A7-4234-A0BC-62C96AF9A3EF}" srcOrd="4" destOrd="0" parTransId="{DBAFCDFA-E015-4E30-AA90-499E880EBD59}" sibTransId="{30F6D3E8-E66B-4CCC-BFFB-BDF43117B55D}"/>
    <dgm:cxn modelId="{73BB469E-74C2-48F1-843D-6B1C6BAE1242}" srcId="{A1054ED1-C797-4336-A70D-E1F8ADD090A2}" destId="{9201B29E-AEF3-494A-881C-08BA72D184AA}" srcOrd="5" destOrd="0" parTransId="{D26F2FA0-7EC9-4B59-84E7-E4B7BB2202C4}" sibTransId="{439F6F84-88EA-48E0-BBD6-8AC9A229B64C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C5BB2CB9-863E-49C6-8A16-4A01426583FB}" type="presOf" srcId="{D26F2FA0-7EC9-4B59-84E7-E4B7BB2202C4}" destId="{0D8C25BD-9B50-4D7B-9D02-1A841BBBF447}" srcOrd="1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20E115CE-2D82-47D4-8516-0212196A6D73}" type="presOf" srcId="{BF248009-A227-4702-AA03-1800A7C86030}" destId="{0A3C0CAF-DAB4-4D20-9F67-7F2008FDBC99}" srcOrd="0" destOrd="0" presId="urn:microsoft.com/office/officeart/2005/8/layout/radial5"/>
    <dgm:cxn modelId="{41DBF5D2-3098-434D-8473-8D80F1D2B058}" type="presOf" srcId="{37832B88-13A7-4234-A0BC-62C96AF9A3EF}" destId="{E8BC3CA6-3B4A-4ECD-A575-D435E9A544F2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1173DA-DE37-4B74-8971-CD3A1A96910D}" type="presOf" srcId="{62000AB7-0DAC-4F94-A32A-4EF6BB182214}" destId="{52A8EF56-B309-4FC1-84CC-DCF18328CC6C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  <dgm:cxn modelId="{EA8ECBB3-E49E-47A4-8E1C-F85B07EECD0A}" type="presParOf" srcId="{E8193BA4-C5C2-448A-B6BE-8FB379669185}" destId="{1F3B0CCA-9A76-43DE-953B-014D4D9C0D2D}" srcOrd="9" destOrd="0" presId="urn:microsoft.com/office/officeart/2005/8/layout/radial5"/>
    <dgm:cxn modelId="{5B1917C1-AC4F-4CB9-8926-E44336E577B6}" type="presParOf" srcId="{1F3B0CCA-9A76-43DE-953B-014D4D9C0D2D}" destId="{6F3E0E65-7FAA-43DB-AE03-EF05EA6AB45E}" srcOrd="0" destOrd="0" presId="urn:microsoft.com/office/officeart/2005/8/layout/radial5"/>
    <dgm:cxn modelId="{0BBBB6A3-2E51-4AFE-A73E-27CB5DCC879C}" type="presParOf" srcId="{E8193BA4-C5C2-448A-B6BE-8FB379669185}" destId="{E8BC3CA6-3B4A-4ECD-A575-D435E9A544F2}" srcOrd="10" destOrd="0" presId="urn:microsoft.com/office/officeart/2005/8/layout/radial5"/>
    <dgm:cxn modelId="{8AB9EE1B-096F-4CA1-9B32-471899B2C435}" type="presParOf" srcId="{E8193BA4-C5C2-448A-B6BE-8FB379669185}" destId="{5626EE32-A9F5-451D-A1F2-D599B7D0BDF0}" srcOrd="11" destOrd="0" presId="urn:microsoft.com/office/officeart/2005/8/layout/radial5"/>
    <dgm:cxn modelId="{E12C1734-3898-427D-8D15-0687BA110462}" type="presParOf" srcId="{5626EE32-A9F5-451D-A1F2-D599B7D0BDF0}" destId="{0D8C25BD-9B50-4D7B-9D02-1A841BBBF447}" srcOrd="0" destOrd="0" presId="urn:microsoft.com/office/officeart/2005/8/layout/radial5"/>
    <dgm:cxn modelId="{4101D897-36E2-40AD-929A-D83EEF736A56}" type="presParOf" srcId="{E8193BA4-C5C2-448A-B6BE-8FB379669185}" destId="{7C91C2CF-B9F9-4B4C-8D1B-5F0EB3E46C70}" srcOrd="12" destOrd="0" presId="urn:microsoft.com/office/officeart/2005/8/layout/radial5"/>
    <dgm:cxn modelId="{85C0BC02-8E4E-4191-95FF-C403B22DAB8B}" type="presParOf" srcId="{E8193BA4-C5C2-448A-B6BE-8FB379669185}" destId="{52A8EF56-B309-4FC1-84CC-DCF18328CC6C}" srcOrd="13" destOrd="0" presId="urn:microsoft.com/office/officeart/2005/8/layout/radial5"/>
    <dgm:cxn modelId="{7124F971-0A2C-48D4-A6FF-297FE06BF9EC}" type="presParOf" srcId="{52A8EF56-B309-4FC1-84CC-DCF18328CC6C}" destId="{1CE1AC60-0F03-4A0E-949E-69803F46EA1F}" srcOrd="0" destOrd="0" presId="urn:microsoft.com/office/officeart/2005/8/layout/radial5"/>
    <dgm:cxn modelId="{08AC8319-4B80-4437-8C1A-83AED351BDCA}" type="presParOf" srcId="{E8193BA4-C5C2-448A-B6BE-8FB379669185}" destId="{0A3C0CAF-DAB4-4D20-9F67-7F2008FDBC99}" srcOrd="14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EA8829-CE2A-4A26-914F-9DCC97DCFA08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17FF91D6-D655-4E5E-A455-F791A7814581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E99B052F-F58D-470E-B5DD-9C9C8E76A78F}" type="parTrans" cxnId="{E8EF10DC-4708-47FC-964A-AF8923D9A283}">
      <dgm:prSet/>
      <dgm:spPr/>
      <dgm:t>
        <a:bodyPr/>
        <a:lstStyle/>
        <a:p>
          <a:endParaRPr lang="en-GB"/>
        </a:p>
      </dgm:t>
    </dgm:pt>
    <dgm:pt modelId="{14D0115A-6229-488C-86B7-536A063EDF59}" type="sibTrans" cxnId="{E8EF10DC-4708-47FC-964A-AF8923D9A283}">
      <dgm:prSet/>
      <dgm:spPr/>
      <dgm:t>
        <a:bodyPr/>
        <a:lstStyle/>
        <a:p>
          <a:endParaRPr lang="en-GB"/>
        </a:p>
      </dgm:t>
    </dgm:pt>
    <dgm:pt modelId="{3E15977F-5F91-4F60-85EA-CC2950F9D31B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06D2F447-5ACA-4A0A-853C-A6AD78EF490C}" type="parTrans" cxnId="{70666E22-7136-459B-B583-DED542718BB6}">
      <dgm:prSet/>
      <dgm:spPr/>
      <dgm:t>
        <a:bodyPr/>
        <a:lstStyle/>
        <a:p>
          <a:endParaRPr lang="en-GB"/>
        </a:p>
      </dgm:t>
    </dgm:pt>
    <dgm:pt modelId="{F9382A6F-A55D-4D4F-B002-71E315B54F18}" type="sibTrans" cxnId="{70666E22-7136-459B-B583-DED542718BB6}">
      <dgm:prSet/>
      <dgm:spPr/>
      <dgm:t>
        <a:bodyPr/>
        <a:lstStyle/>
        <a:p>
          <a:endParaRPr lang="en-GB"/>
        </a:p>
      </dgm:t>
    </dgm:pt>
    <dgm:pt modelId="{72154BD7-BE56-434A-BCE0-F1D8BC3F1831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BE8F2C2C-9680-4317-B919-8DC985535857}" type="sibTrans" cxnId="{77193428-B108-430E-9E4F-C58E047AFDB3}">
      <dgm:prSet/>
      <dgm:spPr/>
      <dgm:t>
        <a:bodyPr/>
        <a:lstStyle/>
        <a:p>
          <a:endParaRPr lang="en-GB"/>
        </a:p>
      </dgm:t>
    </dgm:pt>
    <dgm:pt modelId="{F1B191AD-93AD-4959-8B7D-3C3F782A2D47}" type="parTrans" cxnId="{77193428-B108-430E-9E4F-C58E047AFDB3}">
      <dgm:prSet/>
      <dgm:spPr/>
      <dgm:t>
        <a:bodyPr/>
        <a:lstStyle/>
        <a:p>
          <a:endParaRPr lang="en-GB"/>
        </a:p>
      </dgm:t>
    </dgm:pt>
    <dgm:pt modelId="{5CB293D7-6EB4-43D5-A60A-A73EA69AD3D6}" type="pres">
      <dgm:prSet presAssocID="{E5EA8829-CE2A-4A26-914F-9DCC97DCFA08}" presName="Name0" presStyleCnt="0">
        <dgm:presLayoutVars>
          <dgm:dir/>
          <dgm:resizeHandles val="exact"/>
        </dgm:presLayoutVars>
      </dgm:prSet>
      <dgm:spPr/>
    </dgm:pt>
    <dgm:pt modelId="{ACF0693F-5BEE-4324-98AF-2A24ED349E4B}" type="pres">
      <dgm:prSet presAssocID="{17FF91D6-D655-4E5E-A455-F791A7814581}" presName="node" presStyleLbl="node1" presStyleIdx="0" presStyleCnt="3">
        <dgm:presLayoutVars>
          <dgm:bulletEnabled val="1"/>
        </dgm:presLayoutVars>
      </dgm:prSet>
      <dgm:spPr/>
    </dgm:pt>
    <dgm:pt modelId="{12F5002D-9B76-4498-8EDA-C6FFAECE52F6}" type="pres">
      <dgm:prSet presAssocID="{14D0115A-6229-488C-86B7-536A063EDF59}" presName="sibTrans" presStyleLbl="sibTrans2D1" presStyleIdx="0" presStyleCnt="2"/>
      <dgm:spPr/>
    </dgm:pt>
    <dgm:pt modelId="{61BA39B4-91FE-4675-91D9-EF4C56B2CF93}" type="pres">
      <dgm:prSet presAssocID="{14D0115A-6229-488C-86B7-536A063EDF59}" presName="connectorText" presStyleLbl="sibTrans2D1" presStyleIdx="0" presStyleCnt="2"/>
      <dgm:spPr/>
    </dgm:pt>
    <dgm:pt modelId="{3F8164EA-6981-49CF-88EE-5CA71DD4A03C}" type="pres">
      <dgm:prSet presAssocID="{72154BD7-BE56-434A-BCE0-F1D8BC3F1831}" presName="node" presStyleLbl="node1" presStyleIdx="1" presStyleCnt="3">
        <dgm:presLayoutVars>
          <dgm:bulletEnabled val="1"/>
        </dgm:presLayoutVars>
      </dgm:prSet>
      <dgm:spPr/>
    </dgm:pt>
    <dgm:pt modelId="{DC71DD27-E8AB-4508-B600-FB4D65329D1B}" type="pres">
      <dgm:prSet presAssocID="{BE8F2C2C-9680-4317-B919-8DC985535857}" presName="sibTrans" presStyleLbl="sibTrans2D1" presStyleIdx="1" presStyleCnt="2"/>
      <dgm:spPr/>
    </dgm:pt>
    <dgm:pt modelId="{B79890B1-BDD5-4313-84DC-89A03D316C5A}" type="pres">
      <dgm:prSet presAssocID="{BE8F2C2C-9680-4317-B919-8DC985535857}" presName="connectorText" presStyleLbl="sibTrans2D1" presStyleIdx="1" presStyleCnt="2"/>
      <dgm:spPr/>
    </dgm:pt>
    <dgm:pt modelId="{C4DA1A5C-CFE0-4F77-BCC4-95C9394D29F6}" type="pres">
      <dgm:prSet presAssocID="{3E15977F-5F91-4F60-85EA-CC2950F9D31B}" presName="node" presStyleLbl="node1" presStyleIdx="2" presStyleCnt="3">
        <dgm:presLayoutVars>
          <dgm:bulletEnabled val="1"/>
        </dgm:presLayoutVars>
      </dgm:prSet>
      <dgm:spPr/>
    </dgm:pt>
  </dgm:ptLst>
  <dgm:cxnLst>
    <dgm:cxn modelId="{13477920-9CB7-4DF8-A4C7-33B0A1B7E5FD}" type="presOf" srcId="{E5EA8829-CE2A-4A26-914F-9DCC97DCFA08}" destId="{5CB293D7-6EB4-43D5-A60A-A73EA69AD3D6}" srcOrd="0" destOrd="0" presId="urn:microsoft.com/office/officeart/2005/8/layout/process1"/>
    <dgm:cxn modelId="{70666E22-7136-459B-B583-DED542718BB6}" srcId="{E5EA8829-CE2A-4A26-914F-9DCC97DCFA08}" destId="{3E15977F-5F91-4F60-85EA-CC2950F9D31B}" srcOrd="2" destOrd="0" parTransId="{06D2F447-5ACA-4A0A-853C-A6AD78EF490C}" sibTransId="{F9382A6F-A55D-4D4F-B002-71E315B54F18}"/>
    <dgm:cxn modelId="{C6BF9427-3981-4A6B-99CE-FD0F9B13ADFB}" type="presOf" srcId="{BE8F2C2C-9680-4317-B919-8DC985535857}" destId="{DC71DD27-E8AB-4508-B600-FB4D65329D1B}" srcOrd="0" destOrd="0" presId="urn:microsoft.com/office/officeart/2005/8/layout/process1"/>
    <dgm:cxn modelId="{77193428-B108-430E-9E4F-C58E047AFDB3}" srcId="{E5EA8829-CE2A-4A26-914F-9DCC97DCFA08}" destId="{72154BD7-BE56-434A-BCE0-F1D8BC3F1831}" srcOrd="1" destOrd="0" parTransId="{F1B191AD-93AD-4959-8B7D-3C3F782A2D47}" sibTransId="{BE8F2C2C-9680-4317-B919-8DC985535857}"/>
    <dgm:cxn modelId="{B4186170-B843-4D3F-BDE2-B58033566A37}" type="presOf" srcId="{BE8F2C2C-9680-4317-B919-8DC985535857}" destId="{B79890B1-BDD5-4313-84DC-89A03D316C5A}" srcOrd="1" destOrd="0" presId="urn:microsoft.com/office/officeart/2005/8/layout/process1"/>
    <dgm:cxn modelId="{81B48456-62AB-468D-86D7-54D14E3B4984}" type="presOf" srcId="{72154BD7-BE56-434A-BCE0-F1D8BC3F1831}" destId="{3F8164EA-6981-49CF-88EE-5CA71DD4A03C}" srcOrd="0" destOrd="0" presId="urn:microsoft.com/office/officeart/2005/8/layout/process1"/>
    <dgm:cxn modelId="{0577ADA4-91C0-4CEC-A7D8-5109CC2BFDE5}" type="presOf" srcId="{17FF91D6-D655-4E5E-A455-F791A7814581}" destId="{ACF0693F-5BEE-4324-98AF-2A24ED349E4B}" srcOrd="0" destOrd="0" presId="urn:microsoft.com/office/officeart/2005/8/layout/process1"/>
    <dgm:cxn modelId="{845FC7B0-9F54-4FB0-A936-D9DCA3F8758F}" type="presOf" srcId="{14D0115A-6229-488C-86B7-536A063EDF59}" destId="{12F5002D-9B76-4498-8EDA-C6FFAECE52F6}" srcOrd="0" destOrd="0" presId="urn:microsoft.com/office/officeart/2005/8/layout/process1"/>
    <dgm:cxn modelId="{E8EF10DC-4708-47FC-964A-AF8923D9A283}" srcId="{E5EA8829-CE2A-4A26-914F-9DCC97DCFA08}" destId="{17FF91D6-D655-4E5E-A455-F791A7814581}" srcOrd="0" destOrd="0" parTransId="{E99B052F-F58D-470E-B5DD-9C9C8E76A78F}" sibTransId="{14D0115A-6229-488C-86B7-536A063EDF59}"/>
    <dgm:cxn modelId="{6C13BAEE-00AA-4CC3-85F6-0A6017DFC1CB}" type="presOf" srcId="{3E15977F-5F91-4F60-85EA-CC2950F9D31B}" destId="{C4DA1A5C-CFE0-4F77-BCC4-95C9394D29F6}" srcOrd="0" destOrd="0" presId="urn:microsoft.com/office/officeart/2005/8/layout/process1"/>
    <dgm:cxn modelId="{D4DC9FFA-037B-48E8-B5D8-EAB73CC706A0}" type="presOf" srcId="{14D0115A-6229-488C-86B7-536A063EDF59}" destId="{61BA39B4-91FE-4675-91D9-EF4C56B2CF93}" srcOrd="1" destOrd="0" presId="urn:microsoft.com/office/officeart/2005/8/layout/process1"/>
    <dgm:cxn modelId="{9D10D04F-BE99-4BC6-BEBA-66676A40D0D4}" type="presParOf" srcId="{5CB293D7-6EB4-43D5-A60A-A73EA69AD3D6}" destId="{ACF0693F-5BEE-4324-98AF-2A24ED349E4B}" srcOrd="0" destOrd="0" presId="urn:microsoft.com/office/officeart/2005/8/layout/process1"/>
    <dgm:cxn modelId="{DFBEBC32-8E8F-494C-BB53-3005FAC31015}" type="presParOf" srcId="{5CB293D7-6EB4-43D5-A60A-A73EA69AD3D6}" destId="{12F5002D-9B76-4498-8EDA-C6FFAECE52F6}" srcOrd="1" destOrd="0" presId="urn:microsoft.com/office/officeart/2005/8/layout/process1"/>
    <dgm:cxn modelId="{6F6F023D-9D1D-45C6-8B0C-F2D7CBFDB8F4}" type="presParOf" srcId="{12F5002D-9B76-4498-8EDA-C6FFAECE52F6}" destId="{61BA39B4-91FE-4675-91D9-EF4C56B2CF93}" srcOrd="0" destOrd="0" presId="urn:microsoft.com/office/officeart/2005/8/layout/process1"/>
    <dgm:cxn modelId="{A24CB044-E279-483D-8534-F03326E07713}" type="presParOf" srcId="{5CB293D7-6EB4-43D5-A60A-A73EA69AD3D6}" destId="{3F8164EA-6981-49CF-88EE-5CA71DD4A03C}" srcOrd="2" destOrd="0" presId="urn:microsoft.com/office/officeart/2005/8/layout/process1"/>
    <dgm:cxn modelId="{2FE677C5-97A6-472C-A6A2-72589140DFCF}" type="presParOf" srcId="{5CB293D7-6EB4-43D5-A60A-A73EA69AD3D6}" destId="{DC71DD27-E8AB-4508-B600-FB4D65329D1B}" srcOrd="3" destOrd="0" presId="urn:microsoft.com/office/officeart/2005/8/layout/process1"/>
    <dgm:cxn modelId="{FC416B97-8C60-4B76-A71C-93B44D0A3AEE}" type="presParOf" srcId="{DC71DD27-E8AB-4508-B600-FB4D65329D1B}" destId="{B79890B1-BDD5-4313-84DC-89A03D316C5A}" srcOrd="0" destOrd="0" presId="urn:microsoft.com/office/officeart/2005/8/layout/process1"/>
    <dgm:cxn modelId="{A62E4DFF-AA2A-4CB2-8481-DA3442DECBF4}" type="presParOf" srcId="{5CB293D7-6EB4-43D5-A60A-A73EA69AD3D6}" destId="{C4DA1A5C-CFE0-4F77-BCC4-95C9394D29F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/>
      <dgm:spPr/>
      <dgm:t>
        <a:bodyPr/>
        <a:lstStyle/>
        <a:p>
          <a:r>
            <a:rPr lang="en-GB" dirty="0"/>
            <a:t>Uses of tables</a:t>
          </a:r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387B56-59A9-4E48-8FC2-808F420962A8}" type="pres">
      <dgm:prSet presAssocID="{A1054ED1-C797-4336-A70D-E1F8ADD090A2}" presName="centerShape" presStyleLbl="node0" presStyleIdx="0" presStyleCnt="1"/>
      <dgm:spPr/>
    </dgm:pt>
    <dgm:pt modelId="{122ED9E7-5C80-40DB-913A-FBB1D3FA3099}" type="pres">
      <dgm:prSet presAssocID="{5185CB03-9B86-4D84-A4DD-AD876C5D4393}" presName="parTrans" presStyleLbl="sibTrans2D1" presStyleIdx="0" presStyleCnt="5"/>
      <dgm:spPr/>
    </dgm:pt>
    <dgm:pt modelId="{CACE9A90-04FE-4B4E-BAA0-5A6142B9CEEA}" type="pres">
      <dgm:prSet presAssocID="{5185CB03-9B86-4D84-A4DD-AD876C5D4393}" presName="connectorText" presStyleLbl="sibTrans2D1" presStyleIdx="0" presStyleCnt="5"/>
      <dgm:spPr/>
    </dgm:pt>
    <dgm:pt modelId="{6215A0B4-C03F-4B49-9334-D60109FEE7C9}" type="pres">
      <dgm:prSet presAssocID="{3061F065-30D8-4350-B384-B44A25FD9F03}" presName="node" presStyleLbl="node1" presStyleIdx="0" presStyleCnt="5">
        <dgm:presLayoutVars>
          <dgm:bulletEnabled val="1"/>
        </dgm:presLayoutVars>
      </dgm:prSet>
      <dgm:spPr/>
    </dgm:pt>
    <dgm:pt modelId="{B1B5AA5F-D255-49C4-83B9-A5F8342CC037}" type="pres">
      <dgm:prSet presAssocID="{66574AB2-C0BF-43FD-B54D-08426003EFAC}" presName="parTrans" presStyleLbl="sibTrans2D1" presStyleIdx="1" presStyleCnt="5"/>
      <dgm:spPr/>
    </dgm:pt>
    <dgm:pt modelId="{E9C79B75-7BB2-445D-9967-925215BBDCE3}" type="pres">
      <dgm:prSet presAssocID="{66574AB2-C0BF-43FD-B54D-08426003EFAC}" presName="connectorText" presStyleLbl="sibTrans2D1" presStyleIdx="1" presStyleCnt="5"/>
      <dgm:spPr/>
    </dgm:pt>
    <dgm:pt modelId="{6558E2BB-0F60-4974-AE7D-047F07E5E3AA}" type="pres">
      <dgm:prSet presAssocID="{8F97BCDF-4BC0-47C8-9887-DC46EB3983EC}" presName="node" presStyleLbl="node1" presStyleIdx="1" presStyleCnt="5">
        <dgm:presLayoutVars>
          <dgm:bulletEnabled val="1"/>
        </dgm:presLayoutVars>
      </dgm:prSet>
      <dgm:spPr/>
    </dgm:pt>
    <dgm:pt modelId="{7F72C145-1376-4FB5-AC42-C2A68796DFD6}" type="pres">
      <dgm:prSet presAssocID="{1EA9B1FD-29A1-4F33-B03F-ED8609F43129}" presName="parTrans" presStyleLbl="sibTrans2D1" presStyleIdx="2" presStyleCnt="5"/>
      <dgm:spPr/>
    </dgm:pt>
    <dgm:pt modelId="{C6F78B3E-88ED-4309-8990-1444477FEBC8}" type="pres">
      <dgm:prSet presAssocID="{1EA9B1FD-29A1-4F33-B03F-ED8609F43129}" presName="connectorText" presStyleLbl="sibTrans2D1" presStyleIdx="2" presStyleCnt="5"/>
      <dgm:spPr/>
    </dgm:pt>
    <dgm:pt modelId="{B2406BC2-F77B-4779-8CFC-BEFF8514F319}" type="pres">
      <dgm:prSet presAssocID="{1564F675-F47C-4115-8EC6-C03F77774024}" presName="node" presStyleLbl="node1" presStyleIdx="2" presStyleCnt="5">
        <dgm:presLayoutVars>
          <dgm:bulletEnabled val="1"/>
        </dgm:presLayoutVars>
      </dgm:prSet>
      <dgm:spPr/>
    </dgm:pt>
    <dgm:pt modelId="{58EFDFAE-4685-42A7-A48B-0E5575F1946E}" type="pres">
      <dgm:prSet presAssocID="{F6962783-CAF9-4F0E-888B-3BB0351FDB24}" presName="parTrans" presStyleLbl="sibTrans2D1" presStyleIdx="3" presStyleCnt="5"/>
      <dgm:spPr/>
    </dgm:pt>
    <dgm:pt modelId="{A4B17B26-7772-485E-8ED8-169833CEAC36}" type="pres">
      <dgm:prSet presAssocID="{F6962783-CAF9-4F0E-888B-3BB0351FDB24}" presName="connectorText" presStyleLbl="sibTrans2D1" presStyleIdx="3" presStyleCnt="5"/>
      <dgm:spPr/>
    </dgm:pt>
    <dgm:pt modelId="{7C68BF67-29B5-4D3F-9CF1-3532F3DF89BB}" type="pres">
      <dgm:prSet presAssocID="{B058FD38-3524-4F5E-881C-36D4321AA424}" presName="node" presStyleLbl="node1" presStyleIdx="3" presStyleCnt="5">
        <dgm:presLayoutVars>
          <dgm:bulletEnabled val="1"/>
        </dgm:presLayoutVars>
      </dgm:prSet>
      <dgm:spPr/>
    </dgm:pt>
    <dgm:pt modelId="{1F3B0CCA-9A76-43DE-953B-014D4D9C0D2D}" type="pres">
      <dgm:prSet presAssocID="{DBAFCDFA-E015-4E30-AA90-499E880EBD59}" presName="parTrans" presStyleLbl="sibTrans2D1" presStyleIdx="4" presStyleCnt="5"/>
      <dgm:spPr/>
    </dgm:pt>
    <dgm:pt modelId="{6F3E0E65-7FAA-43DB-AE03-EF05EA6AB45E}" type="pres">
      <dgm:prSet presAssocID="{DBAFCDFA-E015-4E30-AA90-499E880EBD59}" presName="connectorText" presStyleLbl="sibTrans2D1" presStyleIdx="4" presStyleCnt="5"/>
      <dgm:spPr/>
    </dgm:pt>
    <dgm:pt modelId="{E8BC3CA6-3B4A-4ECD-A575-D435E9A544F2}" type="pres">
      <dgm:prSet presAssocID="{37832B88-13A7-4234-A0BC-62C96AF9A3EF}" presName="node" presStyleLbl="node1" presStyleIdx="4" presStyleCnt="5">
        <dgm:presLayoutVars>
          <dgm:bulletEnabled val="1"/>
        </dgm:presLayoutVars>
      </dgm:prSet>
      <dgm:spPr/>
    </dgm:pt>
  </dgm:ptLst>
  <dgm:cxnLst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6524E39E-18F7-46BE-BEE1-7B1D6FDAA1E6}" destId="{BF248009-A227-4702-AA03-1800A7C86030}" srcOrd="1" destOrd="0" parTransId="{62000AB7-0DAC-4F94-A32A-4EF6BB182214}" sibTransId="{911146BB-472A-411A-BA34-3078300A8793}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F0D0632B-1350-4649-854A-941773D686F8}" type="presOf" srcId="{DBAFCDFA-E015-4E30-AA90-499E880EBD59}" destId="{6F3E0E65-7FAA-43DB-AE03-EF05EA6AB45E}" srcOrd="1" destOrd="0" presId="urn:microsoft.com/office/officeart/2005/8/layout/radial5"/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C5C2993D-615C-4D7D-93C1-CF4D61DFBE7F}" type="presOf" srcId="{DBAFCDFA-E015-4E30-AA90-499E880EBD59}" destId="{1F3B0CCA-9A76-43DE-953B-014D4D9C0D2D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10B5E79C-55A5-4542-A852-0A148C221E4C}" srcId="{A1054ED1-C797-4336-A70D-E1F8ADD090A2}" destId="{37832B88-13A7-4234-A0BC-62C96AF9A3EF}" srcOrd="4" destOrd="0" parTransId="{DBAFCDFA-E015-4E30-AA90-499E880EBD59}" sibTransId="{30F6D3E8-E66B-4CCC-BFFB-BDF43117B55D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41DBF5D2-3098-434D-8473-8D80F1D2B058}" type="presOf" srcId="{37832B88-13A7-4234-A0BC-62C96AF9A3EF}" destId="{E8BC3CA6-3B4A-4ECD-A575-D435E9A544F2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  <dgm:cxn modelId="{EA8ECBB3-E49E-47A4-8E1C-F85B07EECD0A}" type="presParOf" srcId="{E8193BA4-C5C2-448A-B6BE-8FB379669185}" destId="{1F3B0CCA-9A76-43DE-953B-014D4D9C0D2D}" srcOrd="9" destOrd="0" presId="urn:microsoft.com/office/officeart/2005/8/layout/radial5"/>
    <dgm:cxn modelId="{5B1917C1-AC4F-4CB9-8926-E44336E577B6}" type="presParOf" srcId="{1F3B0CCA-9A76-43DE-953B-014D4D9C0D2D}" destId="{6F3E0E65-7FAA-43DB-AE03-EF05EA6AB45E}" srcOrd="0" destOrd="0" presId="urn:microsoft.com/office/officeart/2005/8/layout/radial5"/>
    <dgm:cxn modelId="{0BBBB6A3-2E51-4AFE-A73E-27CB5DCC879C}" type="presParOf" srcId="{E8193BA4-C5C2-448A-B6BE-8FB379669185}" destId="{E8BC3CA6-3B4A-4ECD-A575-D435E9A544F2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/>
      <dgm:spPr/>
      <dgm:t>
        <a:bodyPr/>
        <a:lstStyle/>
        <a:p>
          <a:r>
            <a:rPr lang="en-GB" dirty="0"/>
            <a:t>Uses of written information in business</a:t>
          </a:r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387B56-59A9-4E48-8FC2-808F420962A8}" type="pres">
      <dgm:prSet presAssocID="{A1054ED1-C797-4336-A70D-E1F8ADD090A2}" presName="centerShape" presStyleLbl="node0" presStyleIdx="0" presStyleCnt="1"/>
      <dgm:spPr/>
    </dgm:pt>
    <dgm:pt modelId="{122ED9E7-5C80-40DB-913A-FBB1D3FA3099}" type="pres">
      <dgm:prSet presAssocID="{5185CB03-9B86-4D84-A4DD-AD876C5D4393}" presName="parTrans" presStyleLbl="sibTrans2D1" presStyleIdx="0" presStyleCnt="5"/>
      <dgm:spPr/>
    </dgm:pt>
    <dgm:pt modelId="{CACE9A90-04FE-4B4E-BAA0-5A6142B9CEEA}" type="pres">
      <dgm:prSet presAssocID="{5185CB03-9B86-4D84-A4DD-AD876C5D4393}" presName="connectorText" presStyleLbl="sibTrans2D1" presStyleIdx="0" presStyleCnt="5"/>
      <dgm:spPr/>
    </dgm:pt>
    <dgm:pt modelId="{6215A0B4-C03F-4B49-9334-D60109FEE7C9}" type="pres">
      <dgm:prSet presAssocID="{3061F065-30D8-4350-B384-B44A25FD9F03}" presName="node" presStyleLbl="node1" presStyleIdx="0" presStyleCnt="5">
        <dgm:presLayoutVars>
          <dgm:bulletEnabled val="1"/>
        </dgm:presLayoutVars>
      </dgm:prSet>
      <dgm:spPr/>
    </dgm:pt>
    <dgm:pt modelId="{B1B5AA5F-D255-49C4-83B9-A5F8342CC037}" type="pres">
      <dgm:prSet presAssocID="{66574AB2-C0BF-43FD-B54D-08426003EFAC}" presName="parTrans" presStyleLbl="sibTrans2D1" presStyleIdx="1" presStyleCnt="5"/>
      <dgm:spPr/>
    </dgm:pt>
    <dgm:pt modelId="{E9C79B75-7BB2-445D-9967-925215BBDCE3}" type="pres">
      <dgm:prSet presAssocID="{66574AB2-C0BF-43FD-B54D-08426003EFAC}" presName="connectorText" presStyleLbl="sibTrans2D1" presStyleIdx="1" presStyleCnt="5"/>
      <dgm:spPr/>
    </dgm:pt>
    <dgm:pt modelId="{6558E2BB-0F60-4974-AE7D-047F07E5E3AA}" type="pres">
      <dgm:prSet presAssocID="{8F97BCDF-4BC0-47C8-9887-DC46EB3983EC}" presName="node" presStyleLbl="node1" presStyleIdx="1" presStyleCnt="5">
        <dgm:presLayoutVars>
          <dgm:bulletEnabled val="1"/>
        </dgm:presLayoutVars>
      </dgm:prSet>
      <dgm:spPr/>
    </dgm:pt>
    <dgm:pt modelId="{7F72C145-1376-4FB5-AC42-C2A68796DFD6}" type="pres">
      <dgm:prSet presAssocID="{1EA9B1FD-29A1-4F33-B03F-ED8609F43129}" presName="parTrans" presStyleLbl="sibTrans2D1" presStyleIdx="2" presStyleCnt="5"/>
      <dgm:spPr/>
    </dgm:pt>
    <dgm:pt modelId="{C6F78B3E-88ED-4309-8990-1444477FEBC8}" type="pres">
      <dgm:prSet presAssocID="{1EA9B1FD-29A1-4F33-B03F-ED8609F43129}" presName="connectorText" presStyleLbl="sibTrans2D1" presStyleIdx="2" presStyleCnt="5"/>
      <dgm:spPr/>
    </dgm:pt>
    <dgm:pt modelId="{B2406BC2-F77B-4779-8CFC-BEFF8514F319}" type="pres">
      <dgm:prSet presAssocID="{1564F675-F47C-4115-8EC6-C03F77774024}" presName="node" presStyleLbl="node1" presStyleIdx="2" presStyleCnt="5">
        <dgm:presLayoutVars>
          <dgm:bulletEnabled val="1"/>
        </dgm:presLayoutVars>
      </dgm:prSet>
      <dgm:spPr/>
    </dgm:pt>
    <dgm:pt modelId="{58EFDFAE-4685-42A7-A48B-0E5575F1946E}" type="pres">
      <dgm:prSet presAssocID="{F6962783-CAF9-4F0E-888B-3BB0351FDB24}" presName="parTrans" presStyleLbl="sibTrans2D1" presStyleIdx="3" presStyleCnt="5"/>
      <dgm:spPr/>
    </dgm:pt>
    <dgm:pt modelId="{A4B17B26-7772-485E-8ED8-169833CEAC36}" type="pres">
      <dgm:prSet presAssocID="{F6962783-CAF9-4F0E-888B-3BB0351FDB24}" presName="connectorText" presStyleLbl="sibTrans2D1" presStyleIdx="3" presStyleCnt="5"/>
      <dgm:spPr/>
    </dgm:pt>
    <dgm:pt modelId="{7C68BF67-29B5-4D3F-9CF1-3532F3DF89BB}" type="pres">
      <dgm:prSet presAssocID="{B058FD38-3524-4F5E-881C-36D4321AA424}" presName="node" presStyleLbl="node1" presStyleIdx="3" presStyleCnt="5">
        <dgm:presLayoutVars>
          <dgm:bulletEnabled val="1"/>
        </dgm:presLayoutVars>
      </dgm:prSet>
      <dgm:spPr/>
    </dgm:pt>
    <dgm:pt modelId="{1F3B0CCA-9A76-43DE-953B-014D4D9C0D2D}" type="pres">
      <dgm:prSet presAssocID="{DBAFCDFA-E015-4E30-AA90-499E880EBD59}" presName="parTrans" presStyleLbl="sibTrans2D1" presStyleIdx="4" presStyleCnt="5"/>
      <dgm:spPr/>
    </dgm:pt>
    <dgm:pt modelId="{6F3E0E65-7FAA-43DB-AE03-EF05EA6AB45E}" type="pres">
      <dgm:prSet presAssocID="{DBAFCDFA-E015-4E30-AA90-499E880EBD59}" presName="connectorText" presStyleLbl="sibTrans2D1" presStyleIdx="4" presStyleCnt="5"/>
      <dgm:spPr/>
    </dgm:pt>
    <dgm:pt modelId="{E8BC3CA6-3B4A-4ECD-A575-D435E9A544F2}" type="pres">
      <dgm:prSet presAssocID="{37832B88-13A7-4234-A0BC-62C96AF9A3EF}" presName="node" presStyleLbl="node1" presStyleIdx="4" presStyleCnt="5">
        <dgm:presLayoutVars>
          <dgm:bulletEnabled val="1"/>
        </dgm:presLayoutVars>
      </dgm:prSet>
      <dgm:spPr/>
    </dgm:pt>
  </dgm:ptLst>
  <dgm:cxnLst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6524E39E-18F7-46BE-BEE1-7B1D6FDAA1E6}" destId="{BF248009-A227-4702-AA03-1800A7C86030}" srcOrd="1" destOrd="0" parTransId="{62000AB7-0DAC-4F94-A32A-4EF6BB182214}" sibTransId="{911146BB-472A-411A-BA34-3078300A8793}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F0D0632B-1350-4649-854A-941773D686F8}" type="presOf" srcId="{DBAFCDFA-E015-4E30-AA90-499E880EBD59}" destId="{6F3E0E65-7FAA-43DB-AE03-EF05EA6AB45E}" srcOrd="1" destOrd="0" presId="urn:microsoft.com/office/officeart/2005/8/layout/radial5"/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C5C2993D-615C-4D7D-93C1-CF4D61DFBE7F}" type="presOf" srcId="{DBAFCDFA-E015-4E30-AA90-499E880EBD59}" destId="{1F3B0CCA-9A76-43DE-953B-014D4D9C0D2D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10B5E79C-55A5-4542-A852-0A148C221E4C}" srcId="{A1054ED1-C797-4336-A70D-E1F8ADD090A2}" destId="{37832B88-13A7-4234-A0BC-62C96AF9A3EF}" srcOrd="4" destOrd="0" parTransId="{DBAFCDFA-E015-4E30-AA90-499E880EBD59}" sibTransId="{30F6D3E8-E66B-4CCC-BFFB-BDF43117B55D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41DBF5D2-3098-434D-8473-8D80F1D2B058}" type="presOf" srcId="{37832B88-13A7-4234-A0BC-62C96AF9A3EF}" destId="{E8BC3CA6-3B4A-4ECD-A575-D435E9A544F2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  <dgm:cxn modelId="{EA8ECBB3-E49E-47A4-8E1C-F85B07EECD0A}" type="presParOf" srcId="{E8193BA4-C5C2-448A-B6BE-8FB379669185}" destId="{1F3B0CCA-9A76-43DE-953B-014D4D9C0D2D}" srcOrd="9" destOrd="0" presId="urn:microsoft.com/office/officeart/2005/8/layout/radial5"/>
    <dgm:cxn modelId="{5B1917C1-AC4F-4CB9-8926-E44336E577B6}" type="presParOf" srcId="{1F3B0CCA-9A76-43DE-953B-014D4D9C0D2D}" destId="{6F3E0E65-7FAA-43DB-AE03-EF05EA6AB45E}" srcOrd="0" destOrd="0" presId="urn:microsoft.com/office/officeart/2005/8/layout/radial5"/>
    <dgm:cxn modelId="{0BBBB6A3-2E51-4AFE-A73E-27CB5DCC879C}" type="presParOf" srcId="{E8193BA4-C5C2-448A-B6BE-8FB379669185}" destId="{E8BC3CA6-3B4A-4ECD-A575-D435E9A544F2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2175013" y="1514766"/>
          <a:ext cx="1162878" cy="1162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Methods of presenting information</a:t>
          </a:r>
          <a:endParaRPr lang="en-GB" sz="1200" kern="1200" dirty="0"/>
        </a:p>
      </dsp:txBody>
      <dsp:txXfrm>
        <a:off x="2345313" y="1685066"/>
        <a:ext cx="822278" cy="822278"/>
      </dsp:txXfrm>
    </dsp:sp>
    <dsp:sp modelId="{122ED9E7-5C80-40DB-913A-FBB1D3FA3099}">
      <dsp:nvSpPr>
        <dsp:cNvPr id="0" name=""/>
        <dsp:cNvSpPr/>
      </dsp:nvSpPr>
      <dsp:spPr>
        <a:xfrm rot="16200000">
          <a:off x="2632896" y="1090946"/>
          <a:ext cx="247111" cy="3953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2669963" y="1207089"/>
        <a:ext cx="172978" cy="237226"/>
      </dsp:txXfrm>
    </dsp:sp>
    <dsp:sp modelId="{6215A0B4-C03F-4B49-9334-D60109FEE7C9}">
      <dsp:nvSpPr>
        <dsp:cNvPr id="0" name=""/>
        <dsp:cNvSpPr/>
      </dsp:nvSpPr>
      <dsp:spPr>
        <a:xfrm>
          <a:off x="2233157" y="1927"/>
          <a:ext cx="1046590" cy="1046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</a:t>
          </a:r>
        </a:p>
      </dsp:txBody>
      <dsp:txXfrm>
        <a:off x="2386427" y="155197"/>
        <a:ext cx="740050" cy="740050"/>
      </dsp:txXfrm>
    </dsp:sp>
    <dsp:sp modelId="{B1B5AA5F-D255-49C4-83B9-A5F8342CC037}">
      <dsp:nvSpPr>
        <dsp:cNvPr id="0" name=""/>
        <dsp:cNvSpPr/>
      </dsp:nvSpPr>
      <dsp:spPr>
        <a:xfrm rot="19285714">
          <a:off x="3264280" y="1395004"/>
          <a:ext cx="247111" cy="3953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3272367" y="1497191"/>
        <a:ext cx="172978" cy="237226"/>
      </dsp:txXfrm>
    </dsp:sp>
    <dsp:sp modelId="{6558E2BB-0F60-4974-AE7D-047F07E5E3AA}">
      <dsp:nvSpPr>
        <dsp:cNvPr id="0" name=""/>
        <dsp:cNvSpPr/>
      </dsp:nvSpPr>
      <dsp:spPr>
        <a:xfrm>
          <a:off x="3461401" y="593418"/>
          <a:ext cx="1046590" cy="1046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</a:t>
          </a:r>
        </a:p>
      </dsp:txBody>
      <dsp:txXfrm>
        <a:off x="3614671" y="746688"/>
        <a:ext cx="740050" cy="740050"/>
      </dsp:txXfrm>
    </dsp:sp>
    <dsp:sp modelId="{7F72C145-1376-4FB5-AC42-C2A68796DFD6}">
      <dsp:nvSpPr>
        <dsp:cNvPr id="0" name=""/>
        <dsp:cNvSpPr/>
      </dsp:nvSpPr>
      <dsp:spPr>
        <a:xfrm rot="771429">
          <a:off x="3420218" y="2078217"/>
          <a:ext cx="247111" cy="3953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3421147" y="2149045"/>
        <a:ext cx="172978" cy="237226"/>
      </dsp:txXfrm>
    </dsp:sp>
    <dsp:sp modelId="{B2406BC2-F77B-4779-8CFC-BEFF8514F319}">
      <dsp:nvSpPr>
        <dsp:cNvPr id="0" name=""/>
        <dsp:cNvSpPr/>
      </dsp:nvSpPr>
      <dsp:spPr>
        <a:xfrm>
          <a:off x="3764752" y="1922487"/>
          <a:ext cx="1046590" cy="1046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</a:t>
          </a:r>
        </a:p>
      </dsp:txBody>
      <dsp:txXfrm>
        <a:off x="3918022" y="2075757"/>
        <a:ext cx="740050" cy="740050"/>
      </dsp:txXfrm>
    </dsp:sp>
    <dsp:sp modelId="{58EFDFAE-4685-42A7-A48B-0E5575F1946E}">
      <dsp:nvSpPr>
        <dsp:cNvPr id="0" name=""/>
        <dsp:cNvSpPr/>
      </dsp:nvSpPr>
      <dsp:spPr>
        <a:xfrm rot="3857143">
          <a:off x="2983288" y="2626111"/>
          <a:ext cx="247111" cy="3953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3004272" y="2671791"/>
        <a:ext cx="172978" cy="237226"/>
      </dsp:txXfrm>
    </dsp:sp>
    <dsp:sp modelId="{7C68BF67-29B5-4D3F-9CF1-3532F3DF89BB}">
      <dsp:nvSpPr>
        <dsp:cNvPr id="0" name=""/>
        <dsp:cNvSpPr/>
      </dsp:nvSpPr>
      <dsp:spPr>
        <a:xfrm>
          <a:off x="2914781" y="2988317"/>
          <a:ext cx="1046590" cy="1046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</a:t>
          </a:r>
        </a:p>
      </dsp:txBody>
      <dsp:txXfrm>
        <a:off x="3068051" y="3141587"/>
        <a:ext cx="740050" cy="740050"/>
      </dsp:txXfrm>
    </dsp:sp>
    <dsp:sp modelId="{1F3B0CCA-9A76-43DE-953B-014D4D9C0D2D}">
      <dsp:nvSpPr>
        <dsp:cNvPr id="0" name=""/>
        <dsp:cNvSpPr/>
      </dsp:nvSpPr>
      <dsp:spPr>
        <a:xfrm rot="6942857">
          <a:off x="2282505" y="2626111"/>
          <a:ext cx="247111" cy="3953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2335654" y="2671791"/>
        <a:ext cx="172978" cy="237226"/>
      </dsp:txXfrm>
    </dsp:sp>
    <dsp:sp modelId="{E8BC3CA6-3B4A-4ECD-A575-D435E9A544F2}">
      <dsp:nvSpPr>
        <dsp:cNvPr id="0" name=""/>
        <dsp:cNvSpPr/>
      </dsp:nvSpPr>
      <dsp:spPr>
        <a:xfrm>
          <a:off x="1551533" y="2988317"/>
          <a:ext cx="1046590" cy="1046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</a:t>
          </a:r>
        </a:p>
      </dsp:txBody>
      <dsp:txXfrm>
        <a:off x="1704803" y="3141587"/>
        <a:ext cx="740050" cy="740050"/>
      </dsp:txXfrm>
    </dsp:sp>
    <dsp:sp modelId="{5626EE32-A9F5-451D-A1F2-D599B7D0BDF0}">
      <dsp:nvSpPr>
        <dsp:cNvPr id="0" name=""/>
        <dsp:cNvSpPr/>
      </dsp:nvSpPr>
      <dsp:spPr>
        <a:xfrm rot="10028571">
          <a:off x="1845574" y="2078217"/>
          <a:ext cx="247111" cy="3953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1918778" y="2149045"/>
        <a:ext cx="172978" cy="237226"/>
      </dsp:txXfrm>
    </dsp:sp>
    <dsp:sp modelId="{7C91C2CF-B9F9-4B4C-8D1B-5F0EB3E46C70}">
      <dsp:nvSpPr>
        <dsp:cNvPr id="0" name=""/>
        <dsp:cNvSpPr/>
      </dsp:nvSpPr>
      <dsp:spPr>
        <a:xfrm>
          <a:off x="701561" y="1922487"/>
          <a:ext cx="1046590" cy="1046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</a:t>
          </a:r>
        </a:p>
      </dsp:txBody>
      <dsp:txXfrm>
        <a:off x="854831" y="2075757"/>
        <a:ext cx="740050" cy="740050"/>
      </dsp:txXfrm>
    </dsp:sp>
    <dsp:sp modelId="{52A8EF56-B309-4FC1-84CC-DCF18328CC6C}">
      <dsp:nvSpPr>
        <dsp:cNvPr id="0" name=""/>
        <dsp:cNvSpPr/>
      </dsp:nvSpPr>
      <dsp:spPr>
        <a:xfrm rot="13114286">
          <a:off x="2001513" y="1395004"/>
          <a:ext cx="247111" cy="3953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2067559" y="1497191"/>
        <a:ext cx="172978" cy="237226"/>
      </dsp:txXfrm>
    </dsp:sp>
    <dsp:sp modelId="{0A3C0CAF-DAB4-4D20-9F67-7F2008FDBC99}">
      <dsp:nvSpPr>
        <dsp:cNvPr id="0" name=""/>
        <dsp:cNvSpPr/>
      </dsp:nvSpPr>
      <dsp:spPr>
        <a:xfrm>
          <a:off x="1004913" y="593418"/>
          <a:ext cx="1046590" cy="1046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</a:t>
          </a:r>
        </a:p>
      </dsp:txBody>
      <dsp:txXfrm>
        <a:off x="1158183" y="746688"/>
        <a:ext cx="740050" cy="740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0693F-5BEE-4324-98AF-2A24ED349E4B}">
      <dsp:nvSpPr>
        <dsp:cNvPr id="0" name=""/>
        <dsp:cNvSpPr/>
      </dsp:nvSpPr>
      <dsp:spPr>
        <a:xfrm>
          <a:off x="3967" y="919366"/>
          <a:ext cx="1185957" cy="7115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 </a:t>
          </a:r>
        </a:p>
      </dsp:txBody>
      <dsp:txXfrm>
        <a:off x="24808" y="940207"/>
        <a:ext cx="1144275" cy="669892"/>
      </dsp:txXfrm>
    </dsp:sp>
    <dsp:sp modelId="{12F5002D-9B76-4498-8EDA-C6FFAECE52F6}">
      <dsp:nvSpPr>
        <dsp:cNvPr id="0" name=""/>
        <dsp:cNvSpPr/>
      </dsp:nvSpPr>
      <dsp:spPr>
        <a:xfrm>
          <a:off x="1308521" y="1128094"/>
          <a:ext cx="251423" cy="29411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1308521" y="1186917"/>
        <a:ext cx="175996" cy="176471"/>
      </dsp:txXfrm>
    </dsp:sp>
    <dsp:sp modelId="{3F8164EA-6981-49CF-88EE-5CA71DD4A03C}">
      <dsp:nvSpPr>
        <dsp:cNvPr id="0" name=""/>
        <dsp:cNvSpPr/>
      </dsp:nvSpPr>
      <dsp:spPr>
        <a:xfrm>
          <a:off x="1664308" y="919366"/>
          <a:ext cx="1185957" cy="7115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 </a:t>
          </a:r>
        </a:p>
      </dsp:txBody>
      <dsp:txXfrm>
        <a:off x="1685149" y="940207"/>
        <a:ext cx="1144275" cy="669892"/>
      </dsp:txXfrm>
    </dsp:sp>
    <dsp:sp modelId="{DC71DD27-E8AB-4508-B600-FB4D65329D1B}">
      <dsp:nvSpPr>
        <dsp:cNvPr id="0" name=""/>
        <dsp:cNvSpPr/>
      </dsp:nvSpPr>
      <dsp:spPr>
        <a:xfrm>
          <a:off x="2968862" y="1128094"/>
          <a:ext cx="251423" cy="29411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968862" y="1186917"/>
        <a:ext cx="175996" cy="176471"/>
      </dsp:txXfrm>
    </dsp:sp>
    <dsp:sp modelId="{C4DA1A5C-CFE0-4F77-BCC4-95C9394D29F6}">
      <dsp:nvSpPr>
        <dsp:cNvPr id="0" name=""/>
        <dsp:cNvSpPr/>
      </dsp:nvSpPr>
      <dsp:spPr>
        <a:xfrm>
          <a:off x="3324649" y="919366"/>
          <a:ext cx="1185957" cy="7115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 </a:t>
          </a:r>
        </a:p>
      </dsp:txBody>
      <dsp:txXfrm>
        <a:off x="3345490" y="940207"/>
        <a:ext cx="1144275" cy="669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1176260" y="1355081"/>
          <a:ext cx="881010" cy="881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Uses of tables</a:t>
          </a:r>
        </a:p>
      </dsp:txBody>
      <dsp:txXfrm>
        <a:off x="1305281" y="1484102"/>
        <a:ext cx="622968" cy="622968"/>
      </dsp:txXfrm>
    </dsp:sp>
    <dsp:sp modelId="{122ED9E7-5C80-40DB-913A-FBB1D3FA3099}">
      <dsp:nvSpPr>
        <dsp:cNvPr id="0" name=""/>
        <dsp:cNvSpPr/>
      </dsp:nvSpPr>
      <dsp:spPr>
        <a:xfrm rot="16200000">
          <a:off x="1523048" y="1033790"/>
          <a:ext cx="187433" cy="29954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1551163" y="1121814"/>
        <a:ext cx="131203" cy="179725"/>
      </dsp:txXfrm>
    </dsp:sp>
    <dsp:sp modelId="{6215A0B4-C03F-4B49-9334-D60109FEE7C9}">
      <dsp:nvSpPr>
        <dsp:cNvPr id="0" name=""/>
        <dsp:cNvSpPr/>
      </dsp:nvSpPr>
      <dsp:spPr>
        <a:xfrm>
          <a:off x="1176260" y="120422"/>
          <a:ext cx="881010" cy="881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 </a:t>
          </a:r>
        </a:p>
      </dsp:txBody>
      <dsp:txXfrm>
        <a:off x="1305281" y="249443"/>
        <a:ext cx="622968" cy="622968"/>
      </dsp:txXfrm>
    </dsp:sp>
    <dsp:sp modelId="{B1B5AA5F-D255-49C4-83B9-A5F8342CC037}">
      <dsp:nvSpPr>
        <dsp:cNvPr id="0" name=""/>
        <dsp:cNvSpPr/>
      </dsp:nvSpPr>
      <dsp:spPr>
        <a:xfrm rot="20520000">
          <a:off x="2105118" y="1456689"/>
          <a:ext cx="187433" cy="29954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106494" y="1525286"/>
        <a:ext cx="131203" cy="179725"/>
      </dsp:txXfrm>
    </dsp:sp>
    <dsp:sp modelId="{6558E2BB-0F60-4974-AE7D-047F07E5E3AA}">
      <dsp:nvSpPr>
        <dsp:cNvPr id="0" name=""/>
        <dsp:cNvSpPr/>
      </dsp:nvSpPr>
      <dsp:spPr>
        <a:xfrm>
          <a:off x="2350490" y="973550"/>
          <a:ext cx="881010" cy="881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 </a:t>
          </a:r>
        </a:p>
      </dsp:txBody>
      <dsp:txXfrm>
        <a:off x="2479511" y="1102571"/>
        <a:ext cx="622968" cy="622968"/>
      </dsp:txXfrm>
    </dsp:sp>
    <dsp:sp modelId="{7F72C145-1376-4FB5-AC42-C2A68796DFD6}">
      <dsp:nvSpPr>
        <dsp:cNvPr id="0" name=""/>
        <dsp:cNvSpPr/>
      </dsp:nvSpPr>
      <dsp:spPr>
        <a:xfrm rot="3240000">
          <a:off x="1882787" y="2140953"/>
          <a:ext cx="187433" cy="29954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1894376" y="2178116"/>
        <a:ext cx="131203" cy="179725"/>
      </dsp:txXfrm>
    </dsp:sp>
    <dsp:sp modelId="{B2406BC2-F77B-4779-8CFC-BEFF8514F319}">
      <dsp:nvSpPr>
        <dsp:cNvPr id="0" name=""/>
        <dsp:cNvSpPr/>
      </dsp:nvSpPr>
      <dsp:spPr>
        <a:xfrm>
          <a:off x="1901974" y="2353941"/>
          <a:ext cx="881010" cy="881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 </a:t>
          </a:r>
        </a:p>
      </dsp:txBody>
      <dsp:txXfrm>
        <a:off x="2030995" y="2482962"/>
        <a:ext cx="622968" cy="622968"/>
      </dsp:txXfrm>
    </dsp:sp>
    <dsp:sp modelId="{58EFDFAE-4685-42A7-A48B-0E5575F1946E}">
      <dsp:nvSpPr>
        <dsp:cNvPr id="0" name=""/>
        <dsp:cNvSpPr/>
      </dsp:nvSpPr>
      <dsp:spPr>
        <a:xfrm rot="7560000">
          <a:off x="1163309" y="2140953"/>
          <a:ext cx="187433" cy="29954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1207950" y="2178116"/>
        <a:ext cx="131203" cy="179725"/>
      </dsp:txXfrm>
    </dsp:sp>
    <dsp:sp modelId="{7C68BF67-29B5-4D3F-9CF1-3532F3DF89BB}">
      <dsp:nvSpPr>
        <dsp:cNvPr id="0" name=""/>
        <dsp:cNvSpPr/>
      </dsp:nvSpPr>
      <dsp:spPr>
        <a:xfrm>
          <a:off x="450545" y="2353941"/>
          <a:ext cx="881010" cy="881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 </a:t>
          </a:r>
        </a:p>
      </dsp:txBody>
      <dsp:txXfrm>
        <a:off x="579566" y="2482962"/>
        <a:ext cx="622968" cy="622968"/>
      </dsp:txXfrm>
    </dsp:sp>
    <dsp:sp modelId="{1F3B0CCA-9A76-43DE-953B-014D4D9C0D2D}">
      <dsp:nvSpPr>
        <dsp:cNvPr id="0" name=""/>
        <dsp:cNvSpPr/>
      </dsp:nvSpPr>
      <dsp:spPr>
        <a:xfrm rot="11880000">
          <a:off x="940978" y="1456689"/>
          <a:ext cx="187433" cy="29954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995832" y="1525286"/>
        <a:ext cx="131203" cy="179725"/>
      </dsp:txXfrm>
    </dsp:sp>
    <dsp:sp modelId="{E8BC3CA6-3B4A-4ECD-A575-D435E9A544F2}">
      <dsp:nvSpPr>
        <dsp:cNvPr id="0" name=""/>
        <dsp:cNvSpPr/>
      </dsp:nvSpPr>
      <dsp:spPr>
        <a:xfrm>
          <a:off x="2029" y="973550"/>
          <a:ext cx="881010" cy="881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 </a:t>
          </a:r>
        </a:p>
      </dsp:txBody>
      <dsp:txXfrm>
        <a:off x="131050" y="1102571"/>
        <a:ext cx="622968" cy="622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1452530" y="1352675"/>
          <a:ext cx="964575" cy="964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Uses of written information in business</a:t>
          </a:r>
        </a:p>
      </dsp:txBody>
      <dsp:txXfrm>
        <a:off x="1593789" y="1493934"/>
        <a:ext cx="682057" cy="682057"/>
      </dsp:txXfrm>
    </dsp:sp>
    <dsp:sp modelId="{122ED9E7-5C80-40DB-913A-FBB1D3FA3099}">
      <dsp:nvSpPr>
        <dsp:cNvPr id="0" name=""/>
        <dsp:cNvSpPr/>
      </dsp:nvSpPr>
      <dsp:spPr>
        <a:xfrm rot="16200000">
          <a:off x="1832637" y="1001687"/>
          <a:ext cx="204361" cy="3279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1863291" y="1097932"/>
        <a:ext cx="143053" cy="196773"/>
      </dsp:txXfrm>
    </dsp:sp>
    <dsp:sp modelId="{6215A0B4-C03F-4B49-9334-D60109FEE7C9}">
      <dsp:nvSpPr>
        <dsp:cNvPr id="0" name=""/>
        <dsp:cNvSpPr/>
      </dsp:nvSpPr>
      <dsp:spPr>
        <a:xfrm>
          <a:off x="1452530" y="2513"/>
          <a:ext cx="964575" cy="964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 </a:t>
          </a:r>
        </a:p>
      </dsp:txBody>
      <dsp:txXfrm>
        <a:off x="1593789" y="143772"/>
        <a:ext cx="682057" cy="682057"/>
      </dsp:txXfrm>
    </dsp:sp>
    <dsp:sp modelId="{B1B5AA5F-D255-49C4-83B9-A5F8342CC037}">
      <dsp:nvSpPr>
        <dsp:cNvPr id="0" name=""/>
        <dsp:cNvSpPr/>
      </dsp:nvSpPr>
      <dsp:spPr>
        <a:xfrm rot="20520000">
          <a:off x="2469177" y="1464161"/>
          <a:ext cx="204361" cy="3279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2470677" y="1539225"/>
        <a:ext cx="143053" cy="196773"/>
      </dsp:txXfrm>
    </dsp:sp>
    <dsp:sp modelId="{6558E2BB-0F60-4974-AE7D-047F07E5E3AA}">
      <dsp:nvSpPr>
        <dsp:cNvPr id="0" name=""/>
        <dsp:cNvSpPr/>
      </dsp:nvSpPr>
      <dsp:spPr>
        <a:xfrm>
          <a:off x="2736611" y="935452"/>
          <a:ext cx="964575" cy="964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 </a:t>
          </a:r>
        </a:p>
      </dsp:txBody>
      <dsp:txXfrm>
        <a:off x="2877870" y="1076711"/>
        <a:ext cx="682057" cy="682057"/>
      </dsp:txXfrm>
    </dsp:sp>
    <dsp:sp modelId="{7F72C145-1376-4FB5-AC42-C2A68796DFD6}">
      <dsp:nvSpPr>
        <dsp:cNvPr id="0" name=""/>
        <dsp:cNvSpPr/>
      </dsp:nvSpPr>
      <dsp:spPr>
        <a:xfrm rot="3240000">
          <a:off x="2226040" y="2212458"/>
          <a:ext cx="204361" cy="3279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2238676" y="2253249"/>
        <a:ext cx="143053" cy="196773"/>
      </dsp:txXfrm>
    </dsp:sp>
    <dsp:sp modelId="{B2406BC2-F77B-4779-8CFC-BEFF8514F319}">
      <dsp:nvSpPr>
        <dsp:cNvPr id="0" name=""/>
        <dsp:cNvSpPr/>
      </dsp:nvSpPr>
      <dsp:spPr>
        <a:xfrm>
          <a:off x="2246136" y="2444979"/>
          <a:ext cx="964575" cy="964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 </a:t>
          </a:r>
        </a:p>
      </dsp:txBody>
      <dsp:txXfrm>
        <a:off x="2387395" y="2586238"/>
        <a:ext cx="682057" cy="682057"/>
      </dsp:txXfrm>
    </dsp:sp>
    <dsp:sp modelId="{58EFDFAE-4685-42A7-A48B-0E5575F1946E}">
      <dsp:nvSpPr>
        <dsp:cNvPr id="0" name=""/>
        <dsp:cNvSpPr/>
      </dsp:nvSpPr>
      <dsp:spPr>
        <a:xfrm rot="7560000">
          <a:off x="1439234" y="2212458"/>
          <a:ext cx="204361" cy="3279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1487906" y="2253249"/>
        <a:ext cx="143053" cy="196773"/>
      </dsp:txXfrm>
    </dsp:sp>
    <dsp:sp modelId="{7C68BF67-29B5-4D3F-9CF1-3532F3DF89BB}">
      <dsp:nvSpPr>
        <dsp:cNvPr id="0" name=""/>
        <dsp:cNvSpPr/>
      </dsp:nvSpPr>
      <dsp:spPr>
        <a:xfrm>
          <a:off x="658925" y="2444979"/>
          <a:ext cx="964575" cy="964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 </a:t>
          </a:r>
        </a:p>
      </dsp:txBody>
      <dsp:txXfrm>
        <a:off x="800184" y="2586238"/>
        <a:ext cx="682057" cy="682057"/>
      </dsp:txXfrm>
    </dsp:sp>
    <dsp:sp modelId="{1F3B0CCA-9A76-43DE-953B-014D4D9C0D2D}">
      <dsp:nvSpPr>
        <dsp:cNvPr id="0" name=""/>
        <dsp:cNvSpPr/>
      </dsp:nvSpPr>
      <dsp:spPr>
        <a:xfrm rot="11880000">
          <a:off x="1196098" y="1464161"/>
          <a:ext cx="204361" cy="3279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1255906" y="1539225"/>
        <a:ext cx="143053" cy="196773"/>
      </dsp:txXfrm>
    </dsp:sp>
    <dsp:sp modelId="{E8BC3CA6-3B4A-4ECD-A575-D435E9A544F2}">
      <dsp:nvSpPr>
        <dsp:cNvPr id="0" name=""/>
        <dsp:cNvSpPr/>
      </dsp:nvSpPr>
      <dsp:spPr>
        <a:xfrm>
          <a:off x="168450" y="935452"/>
          <a:ext cx="964575" cy="964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 </a:t>
          </a:r>
        </a:p>
      </dsp:txBody>
      <dsp:txXfrm>
        <a:off x="309709" y="1076711"/>
        <a:ext cx="682057" cy="682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89DE-7CF9-4887-A7BB-7143DA9D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D0971-713C-4FC6-A859-74C92D7E9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58EF6-495A-48F9-8CAE-9DC42070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3F000-BEEF-4520-BE82-70FB188A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C3AA9-5BC2-4546-9EEB-761493AD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7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6CE4-C92E-4E01-AD90-EE17277C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63391-C8CD-467A-A5B4-827353308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DC334-C16C-4597-B464-EC08B2B3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4D094-7026-4DE9-A67F-FA078F1E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70421-6399-4F54-9DD1-E7A69737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0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8DD86A-08DF-4DE1-BF6B-E69E10A76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7A363-684B-4A06-84B8-0D5D4C265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8B945-F301-4DDF-A2B0-4590DB35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0E855-E638-4DAE-AADD-3BB7987B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87F03-CCD2-406D-ACE3-2B63A97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70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D3A4-3B3E-404E-87C9-F0BF3ED6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1C66-F485-4FF9-A9A2-7FB21D20F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4FA5B-6552-4E04-A1E1-EBD41547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357C3-DA98-4147-AD7D-CB0F925E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76DEB-7EA6-4F27-BADF-92A73A1E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8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6FD4-556C-4BC8-8E2A-AE284700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A7289-89CC-4F95-AB4E-A94745E99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BDDE8-B211-4313-AC2F-1858480A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948A7-8135-4A04-9676-6326BBF5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4FFE2-CEB4-4110-811F-FA8084CC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1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DC77-C3F7-471E-9E16-C4C6AF5B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0CCED-239F-49E4-A0AB-AF51A771C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A2E42-55FF-485F-BA84-AC075D135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29EAB-03D5-4C37-B1B6-A1637B41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3BE51-CFB9-4A73-971B-F6D50DCE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9FF1C-8F7C-42CA-8042-BA8F8A91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0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59B-E45E-48A6-BD0B-5D388D59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5E1C2-21A1-4A83-9698-5BBA3CD84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83D6C-71CF-4F52-BF1F-EFD223C84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83803-8FA0-434D-B3C0-4FBE826C0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2A1AC-898F-4E44-A355-BBD09DB61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651CE-E69B-404D-AFFD-8BF60836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839045-C2E7-4672-9D9C-C52462DA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46010B-A770-411E-966E-BEF428A8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C710-E766-4F6B-BEEB-106BC118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E4B9A-5BD0-4169-9C6F-0BA21BF5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633D9-C5C3-45A8-A5B2-1B245C4A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33319-7ABC-402A-8DD4-9B385967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3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8B895-C6BB-4738-AFF9-5BC19BEF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21B97-21F5-42FD-98E9-B649C38C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280D6-9E4F-4FF0-BBC5-531C0246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9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657D-FCBE-46C6-AB51-2F305A33E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3D9D6-951E-4A53-AE04-B2B1D1067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52CFD-F7E2-4698-B630-8DE27C983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965D5-1808-4F60-9C06-04BBA932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A1C2E-A53F-4640-A21B-CA0BC45E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A4F7C-8DC6-4CD8-97B5-B5DA0431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9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93A9-D4E3-4080-9356-7B3A7F61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6C54D-B983-4ED9-B56C-84B2A65FE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091EF-9085-451B-A877-06C25E671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95D07-0762-47C9-95E0-E72A650D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DA2DC-6092-4BAE-807E-6D623537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91774-E617-4342-83D8-79B47C677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BA123-4DC5-46AB-9681-4B6017DB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C8635-A6C7-4F20-A24F-DC27F13D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57A06-3BBC-4BDE-B387-F3CEE139B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E3079-55E5-49E0-BCAA-D6EED8A5A227}" type="datetimeFigureOut">
              <a:rPr lang="en-GB" smtClean="0"/>
              <a:t>19/01/2020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215D3-AF56-4123-A8F7-FE16AD651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DB0D2-668F-4294-ADCB-8D94F2C4F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334B-FC50-41D6-AF21-120057BF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67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8114-6D06-409F-87DA-374A5C675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Component 3 Learning Aim D Mind Maps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D0A43-ED89-4F56-A536-D891ACA965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Planning and Communication in Digital Systems</a:t>
            </a:r>
          </a:p>
        </p:txBody>
      </p:sp>
    </p:spTree>
    <p:extLst>
      <p:ext uri="{BB962C8B-B14F-4D97-AF65-F5344CB8AC3E}">
        <p14:creationId xmlns:p14="http://schemas.microsoft.com/office/powerpoint/2010/main" val="379122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E7E8EE-4294-4854-9CE0-C85A7E57D7F0}"/>
              </a:ext>
            </a:extLst>
          </p:cNvPr>
          <p:cNvSpPr/>
          <p:nvPr/>
        </p:nvSpPr>
        <p:spPr>
          <a:xfrm>
            <a:off x="3793434" y="195471"/>
            <a:ext cx="3922643" cy="12887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A Information Flow Diagram (IFD) shows…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61CE82-5C17-4C56-9433-C543C66088F4}"/>
              </a:ext>
            </a:extLst>
          </p:cNvPr>
          <p:cNvSpPr/>
          <p:nvPr/>
        </p:nvSpPr>
        <p:spPr>
          <a:xfrm>
            <a:off x="7785652" y="202096"/>
            <a:ext cx="4167808" cy="12887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An Data Flow Diagram (DFD) shows…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BB74791-56BC-4BC8-B642-55F093371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846240"/>
              </p:ext>
            </p:extLst>
          </p:nvPr>
        </p:nvGraphicFramePr>
        <p:xfrm>
          <a:off x="8501269" y="2716696"/>
          <a:ext cx="3452191" cy="3990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061">
                  <a:extLst>
                    <a:ext uri="{9D8B030D-6E8A-4147-A177-3AD203B41FA5}">
                      <a16:colId xmlns:a16="http://schemas.microsoft.com/office/drawing/2014/main" val="3760600201"/>
                    </a:ext>
                  </a:extLst>
                </a:gridCol>
                <a:gridCol w="2319130">
                  <a:extLst>
                    <a:ext uri="{9D8B030D-6E8A-4147-A177-3AD203B41FA5}">
                      <a16:colId xmlns:a16="http://schemas.microsoft.com/office/drawing/2014/main" val="746522110"/>
                    </a:ext>
                  </a:extLst>
                </a:gridCol>
              </a:tblGrid>
              <a:tr h="32777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Data Flow Diagram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47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63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Entity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13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11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Data Store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76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Data Flow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523908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AC93FF1-6905-4BD4-A709-90550DABE1F2}"/>
              </a:ext>
            </a:extLst>
          </p:cNvPr>
          <p:cNvSpPr/>
          <p:nvPr/>
        </p:nvSpPr>
        <p:spPr>
          <a:xfrm>
            <a:off x="3863009" y="1577009"/>
            <a:ext cx="3783495" cy="10469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How to create a IFD: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D144C-2874-484F-A139-DCD425199AF2}"/>
              </a:ext>
            </a:extLst>
          </p:cNvPr>
          <p:cNvSpPr/>
          <p:nvPr/>
        </p:nvSpPr>
        <p:spPr>
          <a:xfrm>
            <a:off x="7785652" y="1577008"/>
            <a:ext cx="4167808" cy="10469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How to create an DFD: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3A85D7A5-13B7-401E-8762-793659DBD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308795"/>
              </p:ext>
            </p:extLst>
          </p:nvPr>
        </p:nvGraphicFramePr>
        <p:xfrm>
          <a:off x="238540" y="1070776"/>
          <a:ext cx="3452191" cy="453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47">
                  <a:extLst>
                    <a:ext uri="{9D8B030D-6E8A-4147-A177-3AD203B41FA5}">
                      <a16:colId xmlns:a16="http://schemas.microsoft.com/office/drawing/2014/main" val="3760600201"/>
                    </a:ext>
                  </a:extLst>
                </a:gridCol>
                <a:gridCol w="2170044">
                  <a:extLst>
                    <a:ext uri="{9D8B030D-6E8A-4147-A177-3AD203B41FA5}">
                      <a16:colId xmlns:a16="http://schemas.microsoft.com/office/drawing/2014/main" val="746522110"/>
                    </a:ext>
                  </a:extLst>
                </a:gridCol>
              </a:tblGrid>
              <a:tr h="32777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Flow Chart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47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63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Terminator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13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11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Input/Output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76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52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Subprogram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20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889086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EB26ABC-7B89-41DE-BF84-5B710405CBE4}"/>
              </a:ext>
            </a:extLst>
          </p:cNvPr>
          <p:cNvSpPr/>
          <p:nvPr/>
        </p:nvSpPr>
        <p:spPr>
          <a:xfrm>
            <a:off x="238540" y="74543"/>
            <a:ext cx="3485321" cy="833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Flow charts …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611F9A1-A5DD-4265-94C4-739327B88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315510"/>
              </p:ext>
            </p:extLst>
          </p:nvPr>
        </p:nvGraphicFramePr>
        <p:xfrm>
          <a:off x="3339547" y="2716695"/>
          <a:ext cx="5512905" cy="4036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C6FE762-27FF-4279-9B1E-0E359D50B51C}"/>
              </a:ext>
            </a:extLst>
          </p:cNvPr>
          <p:cNvSpPr/>
          <p:nvPr/>
        </p:nvSpPr>
        <p:spPr>
          <a:xfrm>
            <a:off x="192157" y="5706609"/>
            <a:ext cx="4134678" cy="10469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Real life uses for flow charts: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17DE3DDC-C22F-45DC-AAF2-318B4AA1B8AF}"/>
              </a:ext>
            </a:extLst>
          </p:cNvPr>
          <p:cNvSpPr/>
          <p:nvPr/>
        </p:nvSpPr>
        <p:spPr>
          <a:xfrm>
            <a:off x="1683026" y="5468291"/>
            <a:ext cx="172279" cy="326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501001F-74FA-42B2-A2F4-309AFA214ACD}"/>
              </a:ext>
            </a:extLst>
          </p:cNvPr>
          <p:cNvSpPr/>
          <p:nvPr/>
        </p:nvSpPr>
        <p:spPr>
          <a:xfrm>
            <a:off x="1596886" y="811033"/>
            <a:ext cx="172279" cy="326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357FC17-9942-44E0-8C19-3DEA5AE31C93}"/>
              </a:ext>
            </a:extLst>
          </p:cNvPr>
          <p:cNvSpPr/>
          <p:nvPr/>
        </p:nvSpPr>
        <p:spPr>
          <a:xfrm>
            <a:off x="4803913" y="1367625"/>
            <a:ext cx="172279" cy="326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810A1245-7D4A-45F2-B171-BB52EE5A9EF0}"/>
              </a:ext>
            </a:extLst>
          </p:cNvPr>
          <p:cNvSpPr/>
          <p:nvPr/>
        </p:nvSpPr>
        <p:spPr>
          <a:xfrm>
            <a:off x="8733182" y="1351060"/>
            <a:ext cx="172279" cy="326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73A4A28-66CE-4604-B23A-4CE2520A183C}"/>
              </a:ext>
            </a:extLst>
          </p:cNvPr>
          <p:cNvSpPr/>
          <p:nvPr/>
        </p:nvSpPr>
        <p:spPr>
          <a:xfrm>
            <a:off x="8680173" y="2507312"/>
            <a:ext cx="172279" cy="326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4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5BA390-B05B-4F33-A4F6-28B52496B60C}"/>
              </a:ext>
            </a:extLst>
          </p:cNvPr>
          <p:cNvSpPr/>
          <p:nvPr/>
        </p:nvSpPr>
        <p:spPr>
          <a:xfrm>
            <a:off x="238540" y="74543"/>
            <a:ext cx="4872383" cy="2204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Computer systems …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6B9E351-DC54-41B3-B7E0-A62F807B7E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990765"/>
              </p:ext>
            </p:extLst>
          </p:nvPr>
        </p:nvGraphicFramePr>
        <p:xfrm>
          <a:off x="417443" y="437321"/>
          <a:ext cx="4514575" cy="2550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1F8B75-DB6E-4A84-A05B-1FBA8998CD99}"/>
              </a:ext>
            </a:extLst>
          </p:cNvPr>
          <p:cNvSpPr/>
          <p:nvPr/>
        </p:nvSpPr>
        <p:spPr>
          <a:xfrm>
            <a:off x="5289826" y="74543"/>
            <a:ext cx="3105425" cy="2204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Most IT System diagrams will 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27DA91E-CF14-4BE0-B9EE-2735EEFA477E}"/>
              </a:ext>
            </a:extLst>
          </p:cNvPr>
          <p:cNvSpPr/>
          <p:nvPr/>
        </p:nvSpPr>
        <p:spPr>
          <a:xfrm>
            <a:off x="8574157" y="74543"/>
            <a:ext cx="3511826" cy="2204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Steps of drawing a systems diagram :</a:t>
            </a: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400" b="1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STEP 1: </a:t>
            </a:r>
          </a:p>
          <a:p>
            <a:endParaRPr lang="en-GB" sz="1400" b="1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STEP 2:</a:t>
            </a:r>
          </a:p>
          <a:p>
            <a:endParaRPr lang="en-GB" sz="1400" b="1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STEP 3:</a:t>
            </a:r>
          </a:p>
          <a:p>
            <a:endParaRPr lang="en-GB" sz="1400" b="1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STEP 4: 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8109316-736C-4AFD-8B14-123173D7BDDE}"/>
              </a:ext>
            </a:extLst>
          </p:cNvPr>
          <p:cNvSpPr/>
          <p:nvPr/>
        </p:nvSpPr>
        <p:spPr>
          <a:xfrm>
            <a:off x="106015" y="2373795"/>
            <a:ext cx="11979968" cy="9766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Why use systems diagrams?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6EDE0C8-FBB1-4F61-98D6-0B38EFCBEF31}"/>
              </a:ext>
            </a:extLst>
          </p:cNvPr>
          <p:cNvSpPr/>
          <p:nvPr/>
        </p:nvSpPr>
        <p:spPr>
          <a:xfrm>
            <a:off x="106017" y="3444825"/>
            <a:ext cx="2372140" cy="14982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Written information is…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FF1C3E6-8FE5-4174-B157-4E1921164203}"/>
              </a:ext>
            </a:extLst>
          </p:cNvPr>
          <p:cNvSpPr/>
          <p:nvPr/>
        </p:nvSpPr>
        <p:spPr>
          <a:xfrm>
            <a:off x="6228524" y="3428082"/>
            <a:ext cx="2690189" cy="1329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Tables…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7E2BD49-824F-4BA4-8998-54E197B64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755914"/>
              </p:ext>
            </p:extLst>
          </p:nvPr>
        </p:nvGraphicFramePr>
        <p:xfrm>
          <a:off x="8918713" y="3428082"/>
          <a:ext cx="3233531" cy="335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25E0072-563D-4657-8AE0-5792606510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5780729"/>
              </p:ext>
            </p:extLst>
          </p:nvPr>
        </p:nvGraphicFramePr>
        <p:xfrm>
          <a:off x="2418521" y="3371024"/>
          <a:ext cx="3869637" cy="3412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148067-F2C1-4DA4-8848-86237E41C638}"/>
              </a:ext>
            </a:extLst>
          </p:cNvPr>
          <p:cNvSpPr/>
          <p:nvPr/>
        </p:nvSpPr>
        <p:spPr>
          <a:xfrm>
            <a:off x="106015" y="5062329"/>
            <a:ext cx="2372141" cy="17154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Rules on producing written information: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A334B73-2E76-4A0A-A4F4-C6F96F635DB1}"/>
              </a:ext>
            </a:extLst>
          </p:cNvPr>
          <p:cNvSpPr/>
          <p:nvPr/>
        </p:nvSpPr>
        <p:spPr>
          <a:xfrm>
            <a:off x="6228523" y="4814588"/>
            <a:ext cx="2690189" cy="20049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How to improve table design: 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b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</a:br>
            <a:endParaRPr lang="en-GB" sz="1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0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CFE7D4059524CB40A5244679A5340" ma:contentTypeVersion="24" ma:contentTypeDescription="Create a new document." ma:contentTypeScope="" ma:versionID="57cd83aee3bea123d40690a1950021d7">
  <xsd:schema xmlns:xsd="http://www.w3.org/2001/XMLSchema" xmlns:xs="http://www.w3.org/2001/XMLSchema" xmlns:p="http://schemas.microsoft.com/office/2006/metadata/properties" xmlns:ns3="950311dd-0a7a-4a17-b263-d65abc9f3320" xmlns:ns4="810eac9e-1724-4af2-a551-1e4a044f9bc5" targetNamespace="http://schemas.microsoft.com/office/2006/metadata/properties" ma:root="true" ma:fieldsID="827f11683e6214b70890741121347de9" ns3:_="" ns4:_="">
    <xsd:import namespace="950311dd-0a7a-4a17-b263-d65abc9f3320"/>
    <xsd:import namespace="810eac9e-1724-4af2-a551-1e4a044f9b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311dd-0a7a-4a17-b263-d65abc9f33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eac9e-1724-4af2-a551-1e4a044f9bc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50311dd-0a7a-4a17-b263-d65abc9f3320" xsi:nil="true"/>
    <Student_Groups xmlns="950311dd-0a7a-4a17-b263-d65abc9f3320">
      <UserInfo>
        <DisplayName/>
        <AccountId xsi:nil="true"/>
        <AccountType/>
      </UserInfo>
    </Student_Groups>
    <Templates xmlns="950311dd-0a7a-4a17-b263-d65abc9f3320" xsi:nil="true"/>
    <Self_Registration_Enabled xmlns="950311dd-0a7a-4a17-b263-d65abc9f3320" xsi:nil="true"/>
    <AppVersion xmlns="950311dd-0a7a-4a17-b263-d65abc9f3320" xsi:nil="true"/>
    <NotebookType xmlns="950311dd-0a7a-4a17-b263-d65abc9f3320" xsi:nil="true"/>
    <Students xmlns="950311dd-0a7a-4a17-b263-d65abc9f3320">
      <UserInfo>
        <DisplayName/>
        <AccountId xsi:nil="true"/>
        <AccountType/>
      </UserInfo>
    </Students>
    <Has_Teacher_Only_SectionGroup xmlns="950311dd-0a7a-4a17-b263-d65abc9f3320" xsi:nil="true"/>
    <DefaultSectionNames xmlns="950311dd-0a7a-4a17-b263-d65abc9f3320" xsi:nil="true"/>
    <Is_Collaboration_Space_Locked xmlns="950311dd-0a7a-4a17-b263-d65abc9f3320" xsi:nil="true"/>
    <Owner xmlns="950311dd-0a7a-4a17-b263-d65abc9f3320">
      <UserInfo>
        <DisplayName/>
        <AccountId xsi:nil="true"/>
        <AccountType/>
      </UserInfo>
    </Owner>
    <CultureName xmlns="950311dd-0a7a-4a17-b263-d65abc9f3320" xsi:nil="true"/>
    <Invited_Teachers xmlns="950311dd-0a7a-4a17-b263-d65abc9f3320" xsi:nil="true"/>
    <Invited_Students xmlns="950311dd-0a7a-4a17-b263-d65abc9f3320" xsi:nil="true"/>
    <Teachers xmlns="950311dd-0a7a-4a17-b263-d65abc9f3320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4CFB41B4-8C38-4FB6-9C81-E472DF3F9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0311dd-0a7a-4a17-b263-d65abc9f3320"/>
    <ds:schemaRef ds:uri="810eac9e-1724-4af2-a551-1e4a044f9b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4A80D7-8B9C-4EBA-AE65-F3A3CE3D32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7AD09-70FA-450E-98FF-7713EAC6F40A}">
  <ds:schemaRefs>
    <ds:schemaRef ds:uri="950311dd-0a7a-4a17-b263-d65abc9f3320"/>
    <ds:schemaRef ds:uri="http://schemas.microsoft.com/office/2006/metadata/properties"/>
    <ds:schemaRef ds:uri="810eac9e-1724-4af2-a551-1e4a044f9bc5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192</Words>
  <Application>Microsoft Office PowerPoint</Application>
  <PresentationFormat>Widescreen</PresentationFormat>
  <Paragraphs>256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Component 3 Learning Aim D Mind Maps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 3 Learning Aim D Mind Maps</dc:title>
  <dc:creator>Mrs A BascombePrice</dc:creator>
  <cp:lastModifiedBy>Mrs A BascombePrice</cp:lastModifiedBy>
  <cp:revision>4</cp:revision>
  <dcterms:created xsi:type="dcterms:W3CDTF">2020-01-19T16:20:42Z</dcterms:created>
  <dcterms:modified xsi:type="dcterms:W3CDTF">2020-01-19T16:54:58Z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0x010100E83CFE7D4059524CB40A5244679A5340</vt:lpwstr>
  </property>
</Properties>
</file>